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sldIdLst>
    <p:sldId id="256" r:id="rId5"/>
  </p:sldIdLst>
  <p:sldSz cx="32399288" cy="43200638"/>
  <p:notesSz cx="6858000" cy="9144000"/>
  <p:defaultTextStyle>
    <a:defPPr>
      <a:defRPr lang="en-US"/>
    </a:defPPr>
    <a:lvl1pPr marL="0" algn="l" defTabSz="2098195" rtl="0" eaLnBrk="1" latinLnBrk="0" hangingPunct="1">
      <a:defRPr sz="8232" kern="1200">
        <a:solidFill>
          <a:schemeClr val="tx1"/>
        </a:solidFill>
        <a:latin typeface="+mn-lt"/>
        <a:ea typeface="+mn-ea"/>
        <a:cs typeface="+mn-cs"/>
      </a:defRPr>
    </a:lvl1pPr>
    <a:lvl2pPr marL="2098195" algn="l" defTabSz="2098195" rtl="0" eaLnBrk="1" latinLnBrk="0" hangingPunct="1">
      <a:defRPr sz="8232" kern="1200">
        <a:solidFill>
          <a:schemeClr val="tx1"/>
        </a:solidFill>
        <a:latin typeface="+mn-lt"/>
        <a:ea typeface="+mn-ea"/>
        <a:cs typeface="+mn-cs"/>
      </a:defRPr>
    </a:lvl2pPr>
    <a:lvl3pPr marL="4196390" algn="l" defTabSz="2098195" rtl="0" eaLnBrk="1" latinLnBrk="0" hangingPunct="1">
      <a:defRPr sz="8232" kern="1200">
        <a:solidFill>
          <a:schemeClr val="tx1"/>
        </a:solidFill>
        <a:latin typeface="+mn-lt"/>
        <a:ea typeface="+mn-ea"/>
        <a:cs typeface="+mn-cs"/>
      </a:defRPr>
    </a:lvl3pPr>
    <a:lvl4pPr marL="6294586" algn="l" defTabSz="2098195" rtl="0" eaLnBrk="1" latinLnBrk="0" hangingPunct="1">
      <a:defRPr sz="8232" kern="1200">
        <a:solidFill>
          <a:schemeClr val="tx1"/>
        </a:solidFill>
        <a:latin typeface="+mn-lt"/>
        <a:ea typeface="+mn-ea"/>
        <a:cs typeface="+mn-cs"/>
      </a:defRPr>
    </a:lvl4pPr>
    <a:lvl5pPr marL="8392781" algn="l" defTabSz="2098195" rtl="0" eaLnBrk="1" latinLnBrk="0" hangingPunct="1">
      <a:defRPr sz="8232" kern="1200">
        <a:solidFill>
          <a:schemeClr val="tx1"/>
        </a:solidFill>
        <a:latin typeface="+mn-lt"/>
        <a:ea typeface="+mn-ea"/>
        <a:cs typeface="+mn-cs"/>
      </a:defRPr>
    </a:lvl5pPr>
    <a:lvl6pPr marL="10490976" algn="l" defTabSz="2098195" rtl="0" eaLnBrk="1" latinLnBrk="0" hangingPunct="1">
      <a:defRPr sz="8232" kern="1200">
        <a:solidFill>
          <a:schemeClr val="tx1"/>
        </a:solidFill>
        <a:latin typeface="+mn-lt"/>
        <a:ea typeface="+mn-ea"/>
        <a:cs typeface="+mn-cs"/>
      </a:defRPr>
    </a:lvl6pPr>
    <a:lvl7pPr marL="12589171" algn="l" defTabSz="2098195" rtl="0" eaLnBrk="1" latinLnBrk="0" hangingPunct="1">
      <a:defRPr sz="8232" kern="1200">
        <a:solidFill>
          <a:schemeClr val="tx1"/>
        </a:solidFill>
        <a:latin typeface="+mn-lt"/>
        <a:ea typeface="+mn-ea"/>
        <a:cs typeface="+mn-cs"/>
      </a:defRPr>
    </a:lvl7pPr>
    <a:lvl8pPr marL="14687367" algn="l" defTabSz="2098195" rtl="0" eaLnBrk="1" latinLnBrk="0" hangingPunct="1">
      <a:defRPr sz="8232" kern="1200">
        <a:solidFill>
          <a:schemeClr val="tx1"/>
        </a:solidFill>
        <a:latin typeface="+mn-lt"/>
        <a:ea typeface="+mn-ea"/>
        <a:cs typeface="+mn-cs"/>
      </a:defRPr>
    </a:lvl8pPr>
    <a:lvl9pPr marL="16785562" algn="l" defTabSz="2098195" rtl="0" eaLnBrk="1" latinLnBrk="0" hangingPunct="1">
      <a:defRPr sz="823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7" userDrawn="1">
          <p15:clr>
            <a:srgbClr val="A4A3A4"/>
          </p15:clr>
        </p15:guide>
        <p15:guide id="2" pos="102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CB30"/>
    <a:srgbClr val="2DB52D"/>
    <a:srgbClr val="00CC00"/>
    <a:srgbClr val="575757"/>
    <a:srgbClr val="00FF00"/>
    <a:srgbClr val="FF3300"/>
    <a:srgbClr val="0C649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807" autoAdjust="0"/>
    <p:restoredTop sz="94280" autoAdjust="0"/>
  </p:normalViewPr>
  <p:slideViewPr>
    <p:cSldViewPr snapToGrid="0" snapToObjects="1">
      <p:cViewPr varScale="1">
        <p:scale>
          <a:sx n="10" d="100"/>
          <a:sy n="10" d="100"/>
        </p:scale>
        <p:origin x="2772" y="174"/>
      </p:cViewPr>
      <p:guideLst>
        <p:guide orient="horz" pos="13607"/>
        <p:guide pos="10205"/>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34E472-D06A-4837-9B1E-557AE0E23162}" type="doc">
      <dgm:prSet loTypeId="urn:microsoft.com/office/officeart/2005/8/layout/chevron1" loCatId="process" qsTypeId="urn:microsoft.com/office/officeart/2005/8/quickstyle/simple1" qsCatId="simple" csTypeId="urn:microsoft.com/office/officeart/2005/8/colors/colorful1" csCatId="colorful" phldr="1"/>
      <dgm:spPr/>
    </dgm:pt>
    <dgm:pt modelId="{674C7BFB-D858-4601-9364-9E0EBB0EE1B0}">
      <dgm:prSet phldrT="[Texto]" custT="1"/>
      <dgm:spPr>
        <a:ln w="28575">
          <a:solidFill>
            <a:schemeClr val="tx1"/>
          </a:solidFill>
        </a:ln>
        <a:effectLst/>
      </dgm:spPr>
      <dgm:t>
        <a:bodyPr/>
        <a:lstStyle/>
        <a:p>
          <a:r>
            <a:rPr lang="es-CO" sz="3600" b="0" cap="none" spc="0" dirty="0">
              <a:ln w="9525">
                <a:solidFill>
                  <a:schemeClr val="bg1"/>
                </a:solidFill>
                <a:prstDash val="solid"/>
              </a:ln>
              <a:solidFill>
                <a:schemeClr val="bg1"/>
              </a:solidFill>
              <a:effectLst/>
              <a:latin typeface="Arial Narrow" panose="020B0606020202030204" pitchFamily="34" charset="0"/>
            </a:rPr>
            <a:t>FASE 1</a:t>
          </a:r>
        </a:p>
      </dgm:t>
    </dgm:pt>
    <dgm:pt modelId="{449B614F-DEE6-4539-AF97-33D944283AA8}" type="parTrans" cxnId="{AA972FED-9DEA-4EB0-976F-7A9DEB210D4F}">
      <dgm:prSet/>
      <dgm:spPr/>
      <dgm:t>
        <a:bodyPr/>
        <a:lstStyle/>
        <a:p>
          <a:endParaRPr lang="es-CO" sz="2600" b="1"/>
        </a:p>
      </dgm:t>
    </dgm:pt>
    <dgm:pt modelId="{11FA628E-ACBC-480F-BA84-52C883D35CFF}" type="sibTrans" cxnId="{AA972FED-9DEA-4EB0-976F-7A9DEB210D4F}">
      <dgm:prSet/>
      <dgm:spPr/>
      <dgm:t>
        <a:bodyPr/>
        <a:lstStyle/>
        <a:p>
          <a:endParaRPr lang="es-CO" sz="2600" b="1"/>
        </a:p>
      </dgm:t>
    </dgm:pt>
    <dgm:pt modelId="{7A5D67B1-4F3D-4345-8180-C06FEEAF4CBF}">
      <dgm:prSet phldrT="[Texto]" custT="1"/>
      <dgm:spPr>
        <a:ln w="28575"/>
      </dgm:spPr>
      <dgm:t>
        <a:bodyPr/>
        <a:lstStyle/>
        <a:p>
          <a:r>
            <a:rPr lang="es-CO" sz="3600" b="0" kern="1200" cap="none" spc="0" dirty="0">
              <a:ln w="9525">
                <a:solidFill>
                  <a:schemeClr val="bg1"/>
                </a:solidFill>
                <a:prstDash val="solid"/>
              </a:ln>
              <a:solidFill>
                <a:schemeClr val="bg1"/>
              </a:solidFill>
              <a:effectLst>
                <a:outerShdw blurRad="12700" dist="38100" dir="2700000" algn="tl" rotWithShape="0">
                  <a:prstClr val="white">
                    <a:lumMod val="50000"/>
                  </a:prstClr>
                </a:outerShdw>
              </a:effectLst>
              <a:latin typeface="Arial Narrow" panose="020B0606020202030204" pitchFamily="34" charset="0"/>
              <a:ea typeface="+mn-ea"/>
              <a:cs typeface="+mn-cs"/>
            </a:rPr>
            <a:t>FASE</a:t>
          </a:r>
          <a:r>
            <a:rPr lang="es-CO" sz="3600" b="0" kern="1200" dirty="0">
              <a:ln>
                <a:solidFill>
                  <a:schemeClr val="bg1"/>
                </a:solidFill>
              </a:ln>
              <a:solidFill>
                <a:schemeClr val="bg1"/>
              </a:solidFill>
              <a:latin typeface="Arial Narrow" panose="020B0606020202030204" pitchFamily="34" charset="0"/>
            </a:rPr>
            <a:t> </a:t>
          </a:r>
          <a:r>
            <a:rPr lang="es-CO" sz="3600" b="0" kern="1200" cap="none" spc="0" dirty="0">
              <a:ln w="9525">
                <a:solidFill>
                  <a:schemeClr val="bg1"/>
                </a:solidFill>
                <a:prstDash val="solid"/>
              </a:ln>
              <a:solidFill>
                <a:schemeClr val="bg1"/>
              </a:solidFill>
              <a:effectLst>
                <a:outerShdw blurRad="12700" dist="38100" dir="2700000" algn="tl" rotWithShape="0">
                  <a:prstClr val="white">
                    <a:lumMod val="50000"/>
                  </a:prstClr>
                </a:outerShdw>
              </a:effectLst>
              <a:latin typeface="Arial Narrow" panose="020B0606020202030204" pitchFamily="34" charset="0"/>
              <a:ea typeface="+mn-ea"/>
              <a:cs typeface="+mn-cs"/>
            </a:rPr>
            <a:t>2</a:t>
          </a:r>
        </a:p>
      </dgm:t>
    </dgm:pt>
    <dgm:pt modelId="{06FE921E-4DC1-4FF4-9E5C-C50FF84B18CF}" type="parTrans" cxnId="{47F6857C-2EB1-47FB-9B89-8EF9CAB906EC}">
      <dgm:prSet/>
      <dgm:spPr/>
      <dgm:t>
        <a:bodyPr/>
        <a:lstStyle/>
        <a:p>
          <a:endParaRPr lang="es-CO" sz="2600" b="1"/>
        </a:p>
      </dgm:t>
    </dgm:pt>
    <dgm:pt modelId="{8D7C36EA-B301-43EA-BC51-F7D2D5E51769}" type="sibTrans" cxnId="{47F6857C-2EB1-47FB-9B89-8EF9CAB906EC}">
      <dgm:prSet/>
      <dgm:spPr/>
      <dgm:t>
        <a:bodyPr/>
        <a:lstStyle/>
        <a:p>
          <a:endParaRPr lang="es-CO" sz="2600" b="1"/>
        </a:p>
      </dgm:t>
    </dgm:pt>
    <dgm:pt modelId="{CB5F4D1C-8174-4A4D-ACF4-AC5BDCB29005}">
      <dgm:prSet phldrT="[Texto]" custT="1"/>
      <dgm:spPr>
        <a:ln w="28575"/>
      </dgm:spPr>
      <dgm:t>
        <a:bodyPr/>
        <a:lstStyle/>
        <a:p>
          <a:r>
            <a:rPr lang="es-CO" sz="3600" b="0" kern="1200" cap="none" spc="0" dirty="0">
              <a:ln w="9525">
                <a:solidFill>
                  <a:schemeClr val="bg1"/>
                </a:solidFill>
                <a:prstDash val="solid"/>
              </a:ln>
              <a:solidFill>
                <a:schemeClr val="bg1"/>
              </a:solidFill>
              <a:effectLst>
                <a:outerShdw blurRad="12700" dist="38100" dir="2700000" algn="tl" rotWithShape="0">
                  <a:prstClr val="white">
                    <a:lumMod val="50000"/>
                  </a:prstClr>
                </a:outerShdw>
              </a:effectLst>
              <a:latin typeface="Arial Narrow" panose="020B0606020202030204" pitchFamily="34" charset="0"/>
              <a:ea typeface="+mn-ea"/>
              <a:cs typeface="+mn-cs"/>
            </a:rPr>
            <a:t>FASE 3 </a:t>
          </a:r>
        </a:p>
      </dgm:t>
    </dgm:pt>
    <dgm:pt modelId="{374A05DC-D271-4516-B67A-6A9FCD3843E6}" type="parTrans" cxnId="{9BC3AA7D-8C7B-498A-907F-5FD25CC5EA56}">
      <dgm:prSet/>
      <dgm:spPr/>
      <dgm:t>
        <a:bodyPr/>
        <a:lstStyle/>
        <a:p>
          <a:endParaRPr lang="es-CO" sz="2600" b="1"/>
        </a:p>
      </dgm:t>
    </dgm:pt>
    <dgm:pt modelId="{1D8E9E2F-4AE5-4970-8C90-19739FD436F1}" type="sibTrans" cxnId="{9BC3AA7D-8C7B-498A-907F-5FD25CC5EA56}">
      <dgm:prSet/>
      <dgm:spPr/>
      <dgm:t>
        <a:bodyPr/>
        <a:lstStyle/>
        <a:p>
          <a:endParaRPr lang="es-CO" sz="2600" b="1"/>
        </a:p>
      </dgm:t>
    </dgm:pt>
    <dgm:pt modelId="{B83EE6B3-F2FF-4534-85BD-A956F548F2F8}">
      <dgm:prSet phldrT="[Texto]" custT="1"/>
      <dgm:spPr>
        <a:ln w="28575"/>
      </dgm:spPr>
      <dgm:t>
        <a:bodyPr/>
        <a:lstStyle/>
        <a:p>
          <a:pPr marL="0" lvl="0" indent="0" algn="ctr" defTabSz="1155700">
            <a:lnSpc>
              <a:spcPct val="90000"/>
            </a:lnSpc>
            <a:spcBef>
              <a:spcPct val="0"/>
            </a:spcBef>
            <a:spcAft>
              <a:spcPct val="35000"/>
            </a:spcAft>
            <a:buNone/>
          </a:pPr>
          <a:r>
            <a:rPr lang="es-CO" sz="3600" b="0" kern="1200" cap="none" spc="0" dirty="0">
              <a:ln w="9525">
                <a:solidFill>
                  <a:schemeClr val="bg1"/>
                </a:solidFill>
                <a:prstDash val="solid"/>
              </a:ln>
              <a:solidFill>
                <a:schemeClr val="bg1"/>
              </a:solidFill>
              <a:effectLst>
                <a:outerShdw blurRad="12700" dist="38100" dir="2700000" algn="tl" rotWithShape="0">
                  <a:prstClr val="white">
                    <a:lumMod val="50000"/>
                  </a:prstClr>
                </a:outerShdw>
              </a:effectLst>
              <a:latin typeface="Arial Narrow" panose="020B0606020202030204" pitchFamily="34" charset="0"/>
              <a:ea typeface="+mn-ea"/>
              <a:cs typeface="+mn-cs"/>
            </a:rPr>
            <a:t>FASE 4</a:t>
          </a:r>
        </a:p>
      </dgm:t>
    </dgm:pt>
    <dgm:pt modelId="{60AFE220-E1CF-44AA-9EAC-BDBB764E1BEA}" type="parTrans" cxnId="{282BB349-BE49-4088-95BB-2E2551298231}">
      <dgm:prSet/>
      <dgm:spPr/>
      <dgm:t>
        <a:bodyPr/>
        <a:lstStyle/>
        <a:p>
          <a:endParaRPr lang="es-CO" sz="2600" b="1"/>
        </a:p>
      </dgm:t>
    </dgm:pt>
    <dgm:pt modelId="{51A2655E-7A5E-4B29-8B53-5D428214A397}" type="sibTrans" cxnId="{282BB349-BE49-4088-95BB-2E2551298231}">
      <dgm:prSet/>
      <dgm:spPr/>
      <dgm:t>
        <a:bodyPr/>
        <a:lstStyle/>
        <a:p>
          <a:endParaRPr lang="es-CO" sz="2600" b="1"/>
        </a:p>
      </dgm:t>
    </dgm:pt>
    <dgm:pt modelId="{59E55AAE-B45F-4403-9CEC-E6C0A7FC82C3}" type="pres">
      <dgm:prSet presAssocID="{0534E472-D06A-4837-9B1E-557AE0E23162}" presName="Name0" presStyleCnt="0">
        <dgm:presLayoutVars>
          <dgm:dir/>
          <dgm:animLvl val="lvl"/>
          <dgm:resizeHandles val="exact"/>
        </dgm:presLayoutVars>
      </dgm:prSet>
      <dgm:spPr/>
    </dgm:pt>
    <dgm:pt modelId="{68B7DB3A-2B8A-42C2-8754-CB595F2ECBAA}" type="pres">
      <dgm:prSet presAssocID="{674C7BFB-D858-4601-9364-9E0EBB0EE1B0}" presName="parTxOnly" presStyleLbl="node1" presStyleIdx="0" presStyleCnt="4">
        <dgm:presLayoutVars>
          <dgm:chMax val="0"/>
          <dgm:chPref val="0"/>
          <dgm:bulletEnabled val="1"/>
        </dgm:presLayoutVars>
      </dgm:prSet>
      <dgm:spPr/>
    </dgm:pt>
    <dgm:pt modelId="{5BD2A109-316C-44B1-B18E-0A034E40229B}" type="pres">
      <dgm:prSet presAssocID="{11FA628E-ACBC-480F-BA84-52C883D35CFF}" presName="parTxOnlySpace" presStyleCnt="0"/>
      <dgm:spPr/>
    </dgm:pt>
    <dgm:pt modelId="{8D5AD2AD-F6E3-4932-9E36-50518043A379}" type="pres">
      <dgm:prSet presAssocID="{7A5D67B1-4F3D-4345-8180-C06FEEAF4CBF}" presName="parTxOnly" presStyleLbl="node1" presStyleIdx="1" presStyleCnt="4">
        <dgm:presLayoutVars>
          <dgm:chMax val="0"/>
          <dgm:chPref val="0"/>
          <dgm:bulletEnabled val="1"/>
        </dgm:presLayoutVars>
      </dgm:prSet>
      <dgm:spPr/>
    </dgm:pt>
    <dgm:pt modelId="{EC8B23B9-41CD-4AAD-A701-85C1A0F88A04}" type="pres">
      <dgm:prSet presAssocID="{8D7C36EA-B301-43EA-BC51-F7D2D5E51769}" presName="parTxOnlySpace" presStyleCnt="0"/>
      <dgm:spPr/>
    </dgm:pt>
    <dgm:pt modelId="{54169087-C354-40C8-9F55-17F0555DAA7A}" type="pres">
      <dgm:prSet presAssocID="{CB5F4D1C-8174-4A4D-ACF4-AC5BDCB29005}" presName="parTxOnly" presStyleLbl="node1" presStyleIdx="2" presStyleCnt="4">
        <dgm:presLayoutVars>
          <dgm:chMax val="0"/>
          <dgm:chPref val="0"/>
          <dgm:bulletEnabled val="1"/>
        </dgm:presLayoutVars>
      </dgm:prSet>
      <dgm:spPr/>
    </dgm:pt>
    <dgm:pt modelId="{B681CCEF-BAE6-4E9A-A6FB-1952D3DC438D}" type="pres">
      <dgm:prSet presAssocID="{1D8E9E2F-4AE5-4970-8C90-19739FD436F1}" presName="parTxOnlySpace" presStyleCnt="0"/>
      <dgm:spPr/>
    </dgm:pt>
    <dgm:pt modelId="{3B75ED76-A9A9-43A2-850E-F4E5A1B43629}" type="pres">
      <dgm:prSet presAssocID="{B83EE6B3-F2FF-4534-85BD-A956F548F2F8}" presName="parTxOnly" presStyleLbl="node1" presStyleIdx="3" presStyleCnt="4" custLinFactNeighborY="0">
        <dgm:presLayoutVars>
          <dgm:chMax val="0"/>
          <dgm:chPref val="0"/>
          <dgm:bulletEnabled val="1"/>
        </dgm:presLayoutVars>
      </dgm:prSet>
      <dgm:spPr/>
    </dgm:pt>
  </dgm:ptLst>
  <dgm:cxnLst>
    <dgm:cxn modelId="{F2BCC810-34BE-4146-9C68-B326D5E1544C}" type="presOf" srcId="{674C7BFB-D858-4601-9364-9E0EBB0EE1B0}" destId="{68B7DB3A-2B8A-42C2-8754-CB595F2ECBAA}" srcOrd="0" destOrd="0" presId="urn:microsoft.com/office/officeart/2005/8/layout/chevron1"/>
    <dgm:cxn modelId="{5BEB5F15-625C-41DA-80C3-A266EDC70DC1}" type="presOf" srcId="{CB5F4D1C-8174-4A4D-ACF4-AC5BDCB29005}" destId="{54169087-C354-40C8-9F55-17F0555DAA7A}" srcOrd="0" destOrd="0" presId="urn:microsoft.com/office/officeart/2005/8/layout/chevron1"/>
    <dgm:cxn modelId="{282BB349-BE49-4088-95BB-2E2551298231}" srcId="{0534E472-D06A-4837-9B1E-557AE0E23162}" destId="{B83EE6B3-F2FF-4534-85BD-A956F548F2F8}" srcOrd="3" destOrd="0" parTransId="{60AFE220-E1CF-44AA-9EAC-BDBB764E1BEA}" sibTransId="{51A2655E-7A5E-4B29-8B53-5D428214A397}"/>
    <dgm:cxn modelId="{F476D94B-2AEC-45BF-BA49-E56663D20546}" type="presOf" srcId="{7A5D67B1-4F3D-4345-8180-C06FEEAF4CBF}" destId="{8D5AD2AD-F6E3-4932-9E36-50518043A379}" srcOrd="0" destOrd="0" presId="urn:microsoft.com/office/officeart/2005/8/layout/chevron1"/>
    <dgm:cxn modelId="{0D98744E-C781-4073-8072-C6E11F43A0DE}" type="presOf" srcId="{B83EE6B3-F2FF-4534-85BD-A956F548F2F8}" destId="{3B75ED76-A9A9-43A2-850E-F4E5A1B43629}" srcOrd="0" destOrd="0" presId="urn:microsoft.com/office/officeart/2005/8/layout/chevron1"/>
    <dgm:cxn modelId="{47F6857C-2EB1-47FB-9B89-8EF9CAB906EC}" srcId="{0534E472-D06A-4837-9B1E-557AE0E23162}" destId="{7A5D67B1-4F3D-4345-8180-C06FEEAF4CBF}" srcOrd="1" destOrd="0" parTransId="{06FE921E-4DC1-4FF4-9E5C-C50FF84B18CF}" sibTransId="{8D7C36EA-B301-43EA-BC51-F7D2D5E51769}"/>
    <dgm:cxn modelId="{9BC3AA7D-8C7B-498A-907F-5FD25CC5EA56}" srcId="{0534E472-D06A-4837-9B1E-557AE0E23162}" destId="{CB5F4D1C-8174-4A4D-ACF4-AC5BDCB29005}" srcOrd="2" destOrd="0" parTransId="{374A05DC-D271-4516-B67A-6A9FCD3843E6}" sibTransId="{1D8E9E2F-4AE5-4970-8C90-19739FD436F1}"/>
    <dgm:cxn modelId="{D38B2DA9-FB45-447B-A736-FDCCFC1BCA0C}" type="presOf" srcId="{0534E472-D06A-4837-9B1E-557AE0E23162}" destId="{59E55AAE-B45F-4403-9CEC-E6C0A7FC82C3}" srcOrd="0" destOrd="0" presId="urn:microsoft.com/office/officeart/2005/8/layout/chevron1"/>
    <dgm:cxn modelId="{AA972FED-9DEA-4EB0-976F-7A9DEB210D4F}" srcId="{0534E472-D06A-4837-9B1E-557AE0E23162}" destId="{674C7BFB-D858-4601-9364-9E0EBB0EE1B0}" srcOrd="0" destOrd="0" parTransId="{449B614F-DEE6-4539-AF97-33D944283AA8}" sibTransId="{11FA628E-ACBC-480F-BA84-52C883D35CFF}"/>
    <dgm:cxn modelId="{F8290C28-E8D9-4D87-BF1E-1995E581BFFB}" type="presParOf" srcId="{59E55AAE-B45F-4403-9CEC-E6C0A7FC82C3}" destId="{68B7DB3A-2B8A-42C2-8754-CB595F2ECBAA}" srcOrd="0" destOrd="0" presId="urn:microsoft.com/office/officeart/2005/8/layout/chevron1"/>
    <dgm:cxn modelId="{42111A04-29B6-44E4-8077-52D4FA658E02}" type="presParOf" srcId="{59E55AAE-B45F-4403-9CEC-E6C0A7FC82C3}" destId="{5BD2A109-316C-44B1-B18E-0A034E40229B}" srcOrd="1" destOrd="0" presId="urn:microsoft.com/office/officeart/2005/8/layout/chevron1"/>
    <dgm:cxn modelId="{AB9B1291-60C3-4F65-8D93-9BDF88E26BB6}" type="presParOf" srcId="{59E55AAE-B45F-4403-9CEC-E6C0A7FC82C3}" destId="{8D5AD2AD-F6E3-4932-9E36-50518043A379}" srcOrd="2" destOrd="0" presId="urn:microsoft.com/office/officeart/2005/8/layout/chevron1"/>
    <dgm:cxn modelId="{6AFA47FE-9BCF-4691-9911-4248096FE909}" type="presParOf" srcId="{59E55AAE-B45F-4403-9CEC-E6C0A7FC82C3}" destId="{EC8B23B9-41CD-4AAD-A701-85C1A0F88A04}" srcOrd="3" destOrd="0" presId="urn:microsoft.com/office/officeart/2005/8/layout/chevron1"/>
    <dgm:cxn modelId="{C60C27F6-37C5-4E22-8739-3B5B51AE0FF1}" type="presParOf" srcId="{59E55AAE-B45F-4403-9CEC-E6C0A7FC82C3}" destId="{54169087-C354-40C8-9F55-17F0555DAA7A}" srcOrd="4" destOrd="0" presId="urn:microsoft.com/office/officeart/2005/8/layout/chevron1"/>
    <dgm:cxn modelId="{368B6999-ED3D-453A-A3F2-1A36F1E9CC5D}" type="presParOf" srcId="{59E55AAE-B45F-4403-9CEC-E6C0A7FC82C3}" destId="{B681CCEF-BAE6-4E9A-A6FB-1952D3DC438D}" srcOrd="5" destOrd="0" presId="urn:microsoft.com/office/officeart/2005/8/layout/chevron1"/>
    <dgm:cxn modelId="{D587C73D-2744-4D69-8E80-C57F9E1A543A}" type="presParOf" srcId="{59E55AAE-B45F-4403-9CEC-E6C0A7FC82C3}" destId="{3B75ED76-A9A9-43A2-850E-F4E5A1B43629}" srcOrd="6"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7DB3A-2B8A-42C2-8754-CB595F2ECBAA}">
      <dsp:nvSpPr>
        <dsp:cNvPr id="0" name=""/>
        <dsp:cNvSpPr/>
      </dsp:nvSpPr>
      <dsp:spPr>
        <a:xfrm>
          <a:off x="6894" y="404421"/>
          <a:ext cx="4013397" cy="1605359"/>
        </a:xfrm>
        <a:prstGeom prst="chevron">
          <a:avLst/>
        </a:prstGeom>
        <a:solidFill>
          <a:schemeClr val="accent2">
            <a:hueOff val="0"/>
            <a:satOff val="0"/>
            <a:lumOff val="0"/>
            <a:alphaOff val="0"/>
          </a:schemeClr>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marL="0" lvl="0" indent="0" algn="ctr" defTabSz="1600200">
            <a:lnSpc>
              <a:spcPct val="90000"/>
            </a:lnSpc>
            <a:spcBef>
              <a:spcPct val="0"/>
            </a:spcBef>
            <a:spcAft>
              <a:spcPct val="35000"/>
            </a:spcAft>
            <a:buNone/>
          </a:pPr>
          <a:r>
            <a:rPr lang="es-CO" sz="3600" b="0" kern="1200" cap="none" spc="0" dirty="0">
              <a:ln w="9525">
                <a:solidFill>
                  <a:schemeClr val="bg1"/>
                </a:solidFill>
                <a:prstDash val="solid"/>
              </a:ln>
              <a:solidFill>
                <a:schemeClr val="bg1"/>
              </a:solidFill>
              <a:effectLst/>
              <a:latin typeface="Arial Narrow" panose="020B0606020202030204" pitchFamily="34" charset="0"/>
            </a:rPr>
            <a:t>FASE 1</a:t>
          </a:r>
        </a:p>
      </dsp:txBody>
      <dsp:txXfrm>
        <a:off x="809574" y="404421"/>
        <a:ext cx="2408038" cy="1605359"/>
      </dsp:txXfrm>
    </dsp:sp>
    <dsp:sp modelId="{8D5AD2AD-F6E3-4932-9E36-50518043A379}">
      <dsp:nvSpPr>
        <dsp:cNvPr id="0" name=""/>
        <dsp:cNvSpPr/>
      </dsp:nvSpPr>
      <dsp:spPr>
        <a:xfrm>
          <a:off x="3618952" y="404421"/>
          <a:ext cx="4013397" cy="1605359"/>
        </a:xfrm>
        <a:prstGeom prst="chevron">
          <a:avLst/>
        </a:prstGeom>
        <a:solidFill>
          <a:schemeClr val="accent3">
            <a:hueOff val="0"/>
            <a:satOff val="0"/>
            <a:lumOff val="0"/>
            <a:alphaOff val="0"/>
          </a:schemeClr>
        </a:solidFill>
        <a:ln w="285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marL="0" lvl="0" indent="0" algn="ctr" defTabSz="1600200">
            <a:lnSpc>
              <a:spcPct val="90000"/>
            </a:lnSpc>
            <a:spcBef>
              <a:spcPct val="0"/>
            </a:spcBef>
            <a:spcAft>
              <a:spcPct val="35000"/>
            </a:spcAft>
            <a:buNone/>
          </a:pPr>
          <a:r>
            <a:rPr lang="es-CO" sz="3600" b="0" kern="1200" cap="none" spc="0" dirty="0">
              <a:ln w="9525">
                <a:solidFill>
                  <a:schemeClr val="bg1"/>
                </a:solidFill>
                <a:prstDash val="solid"/>
              </a:ln>
              <a:solidFill>
                <a:schemeClr val="bg1"/>
              </a:solidFill>
              <a:effectLst>
                <a:outerShdw blurRad="12700" dist="38100" dir="2700000" algn="tl" rotWithShape="0">
                  <a:prstClr val="white">
                    <a:lumMod val="50000"/>
                  </a:prstClr>
                </a:outerShdw>
              </a:effectLst>
              <a:latin typeface="Arial Narrow" panose="020B0606020202030204" pitchFamily="34" charset="0"/>
              <a:ea typeface="+mn-ea"/>
              <a:cs typeface="+mn-cs"/>
            </a:rPr>
            <a:t>FASE</a:t>
          </a:r>
          <a:r>
            <a:rPr lang="es-CO" sz="3600" b="0" kern="1200" dirty="0">
              <a:ln>
                <a:solidFill>
                  <a:schemeClr val="bg1"/>
                </a:solidFill>
              </a:ln>
              <a:solidFill>
                <a:schemeClr val="bg1"/>
              </a:solidFill>
              <a:latin typeface="Arial Narrow" panose="020B0606020202030204" pitchFamily="34" charset="0"/>
            </a:rPr>
            <a:t> </a:t>
          </a:r>
          <a:r>
            <a:rPr lang="es-CO" sz="3600" b="0" kern="1200" cap="none" spc="0" dirty="0">
              <a:ln w="9525">
                <a:solidFill>
                  <a:schemeClr val="bg1"/>
                </a:solidFill>
                <a:prstDash val="solid"/>
              </a:ln>
              <a:solidFill>
                <a:schemeClr val="bg1"/>
              </a:solidFill>
              <a:effectLst>
                <a:outerShdw blurRad="12700" dist="38100" dir="2700000" algn="tl" rotWithShape="0">
                  <a:prstClr val="white">
                    <a:lumMod val="50000"/>
                  </a:prstClr>
                </a:outerShdw>
              </a:effectLst>
              <a:latin typeface="Arial Narrow" panose="020B0606020202030204" pitchFamily="34" charset="0"/>
              <a:ea typeface="+mn-ea"/>
              <a:cs typeface="+mn-cs"/>
            </a:rPr>
            <a:t>2</a:t>
          </a:r>
        </a:p>
      </dsp:txBody>
      <dsp:txXfrm>
        <a:off x="4421632" y="404421"/>
        <a:ext cx="2408038" cy="1605359"/>
      </dsp:txXfrm>
    </dsp:sp>
    <dsp:sp modelId="{54169087-C354-40C8-9F55-17F0555DAA7A}">
      <dsp:nvSpPr>
        <dsp:cNvPr id="0" name=""/>
        <dsp:cNvSpPr/>
      </dsp:nvSpPr>
      <dsp:spPr>
        <a:xfrm>
          <a:off x="7231010" y="404421"/>
          <a:ext cx="4013397" cy="1605359"/>
        </a:xfrm>
        <a:prstGeom prst="chevron">
          <a:avLst/>
        </a:prstGeom>
        <a:solidFill>
          <a:schemeClr val="accent4">
            <a:hueOff val="0"/>
            <a:satOff val="0"/>
            <a:lumOff val="0"/>
            <a:alphaOff val="0"/>
          </a:schemeClr>
        </a:solidFill>
        <a:ln w="285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marL="0" lvl="0" indent="0" algn="ctr" defTabSz="1600200">
            <a:lnSpc>
              <a:spcPct val="90000"/>
            </a:lnSpc>
            <a:spcBef>
              <a:spcPct val="0"/>
            </a:spcBef>
            <a:spcAft>
              <a:spcPct val="35000"/>
            </a:spcAft>
            <a:buNone/>
          </a:pPr>
          <a:r>
            <a:rPr lang="es-CO" sz="3600" b="0" kern="1200" cap="none" spc="0" dirty="0">
              <a:ln w="9525">
                <a:solidFill>
                  <a:schemeClr val="bg1"/>
                </a:solidFill>
                <a:prstDash val="solid"/>
              </a:ln>
              <a:solidFill>
                <a:schemeClr val="bg1"/>
              </a:solidFill>
              <a:effectLst>
                <a:outerShdw blurRad="12700" dist="38100" dir="2700000" algn="tl" rotWithShape="0">
                  <a:prstClr val="white">
                    <a:lumMod val="50000"/>
                  </a:prstClr>
                </a:outerShdw>
              </a:effectLst>
              <a:latin typeface="Arial Narrow" panose="020B0606020202030204" pitchFamily="34" charset="0"/>
              <a:ea typeface="+mn-ea"/>
              <a:cs typeface="+mn-cs"/>
            </a:rPr>
            <a:t>FASE 3 </a:t>
          </a:r>
        </a:p>
      </dsp:txBody>
      <dsp:txXfrm>
        <a:off x="8033690" y="404421"/>
        <a:ext cx="2408038" cy="1605359"/>
      </dsp:txXfrm>
    </dsp:sp>
    <dsp:sp modelId="{3B75ED76-A9A9-43A2-850E-F4E5A1B43629}">
      <dsp:nvSpPr>
        <dsp:cNvPr id="0" name=""/>
        <dsp:cNvSpPr/>
      </dsp:nvSpPr>
      <dsp:spPr>
        <a:xfrm>
          <a:off x="10843067" y="404421"/>
          <a:ext cx="4013397" cy="1605359"/>
        </a:xfrm>
        <a:prstGeom prst="chevron">
          <a:avLst/>
        </a:prstGeom>
        <a:solidFill>
          <a:schemeClr val="accent5">
            <a:hueOff val="0"/>
            <a:satOff val="0"/>
            <a:lumOff val="0"/>
            <a:alphaOff val="0"/>
          </a:schemeClr>
        </a:solidFill>
        <a:ln w="285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marL="0" lvl="0" indent="0" algn="ctr" defTabSz="1155700">
            <a:lnSpc>
              <a:spcPct val="90000"/>
            </a:lnSpc>
            <a:spcBef>
              <a:spcPct val="0"/>
            </a:spcBef>
            <a:spcAft>
              <a:spcPct val="35000"/>
            </a:spcAft>
            <a:buNone/>
          </a:pPr>
          <a:r>
            <a:rPr lang="es-CO" sz="3600" b="0" kern="1200" cap="none" spc="0" dirty="0">
              <a:ln w="9525">
                <a:solidFill>
                  <a:schemeClr val="bg1"/>
                </a:solidFill>
                <a:prstDash val="solid"/>
              </a:ln>
              <a:solidFill>
                <a:schemeClr val="bg1"/>
              </a:solidFill>
              <a:effectLst>
                <a:outerShdw blurRad="12700" dist="38100" dir="2700000" algn="tl" rotWithShape="0">
                  <a:prstClr val="white">
                    <a:lumMod val="50000"/>
                  </a:prstClr>
                </a:outerShdw>
              </a:effectLst>
              <a:latin typeface="Arial Narrow" panose="020B0606020202030204" pitchFamily="34" charset="0"/>
              <a:ea typeface="+mn-ea"/>
              <a:cs typeface="+mn-cs"/>
            </a:rPr>
            <a:t>FASE 4</a:t>
          </a:r>
        </a:p>
      </dsp:txBody>
      <dsp:txXfrm>
        <a:off x="11645747" y="404421"/>
        <a:ext cx="2408038" cy="160535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95B851-7CE0-43F7-AB3F-FBD57450CB6A}" type="datetimeFigureOut">
              <a:rPr lang="es-CO" smtClean="0"/>
              <a:t>3/07/2025</a:t>
            </a:fld>
            <a:endParaRPr lang="es-CO"/>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2B53BD-A0AD-45AC-931C-BE9F0E9F33DA}" type="slidenum">
              <a:rPr lang="es-CO" smtClean="0"/>
              <a:t>‹#›</a:t>
            </a:fld>
            <a:endParaRPr lang="es-CO"/>
          </a:p>
        </p:txBody>
      </p:sp>
    </p:spTree>
    <p:extLst>
      <p:ext uri="{BB962C8B-B14F-4D97-AF65-F5344CB8AC3E}">
        <p14:creationId xmlns:p14="http://schemas.microsoft.com/office/powerpoint/2010/main" val="1044678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42B53BD-A0AD-45AC-931C-BE9F0E9F33DA}" type="slidenum">
              <a:rPr lang="es-CO" smtClean="0"/>
              <a:t>1</a:t>
            </a:fld>
            <a:endParaRPr lang="es-CO"/>
          </a:p>
        </p:txBody>
      </p:sp>
    </p:spTree>
    <p:extLst>
      <p:ext uri="{BB962C8B-B14F-4D97-AF65-F5344CB8AC3E}">
        <p14:creationId xmlns:p14="http://schemas.microsoft.com/office/powerpoint/2010/main" val="2823725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48" y="13420203"/>
            <a:ext cx="27539395" cy="9260137"/>
          </a:xfrm>
        </p:spPr>
        <p:txBody>
          <a:bodyPr/>
          <a:lstStyle/>
          <a:p>
            <a:r>
              <a:rPr lang="en-US"/>
              <a:t>Click to edit Master title style</a:t>
            </a:r>
          </a:p>
        </p:txBody>
      </p:sp>
      <p:sp>
        <p:nvSpPr>
          <p:cNvPr id="3" name="Subtitle 2"/>
          <p:cNvSpPr>
            <a:spLocks noGrp="1"/>
          </p:cNvSpPr>
          <p:nvPr>
            <p:ph type="subTitle" idx="1"/>
          </p:nvPr>
        </p:nvSpPr>
        <p:spPr>
          <a:xfrm>
            <a:off x="4859893" y="24480361"/>
            <a:ext cx="22679502" cy="11040164"/>
          </a:xfrm>
        </p:spPr>
        <p:txBody>
          <a:bodyPr/>
          <a:lstStyle>
            <a:lvl1pPr marL="0" indent="0" algn="ctr">
              <a:buNone/>
              <a:defRPr>
                <a:solidFill>
                  <a:schemeClr val="tx1">
                    <a:tint val="75000"/>
                  </a:schemeClr>
                </a:solidFill>
              </a:defRPr>
            </a:lvl1pPr>
            <a:lvl2pPr marL="2044309" indent="0" algn="ctr">
              <a:buNone/>
              <a:defRPr>
                <a:solidFill>
                  <a:schemeClr val="tx1">
                    <a:tint val="75000"/>
                  </a:schemeClr>
                </a:solidFill>
              </a:defRPr>
            </a:lvl2pPr>
            <a:lvl3pPr marL="4088619" indent="0" algn="ctr">
              <a:buNone/>
              <a:defRPr>
                <a:solidFill>
                  <a:schemeClr val="tx1">
                    <a:tint val="75000"/>
                  </a:schemeClr>
                </a:solidFill>
              </a:defRPr>
            </a:lvl3pPr>
            <a:lvl4pPr marL="6132928" indent="0" algn="ctr">
              <a:buNone/>
              <a:defRPr>
                <a:solidFill>
                  <a:schemeClr val="tx1">
                    <a:tint val="75000"/>
                  </a:schemeClr>
                </a:solidFill>
              </a:defRPr>
            </a:lvl4pPr>
            <a:lvl5pPr marL="8177237" indent="0" algn="ctr">
              <a:buNone/>
              <a:defRPr>
                <a:solidFill>
                  <a:schemeClr val="tx1">
                    <a:tint val="75000"/>
                  </a:schemeClr>
                </a:solidFill>
              </a:defRPr>
            </a:lvl5pPr>
            <a:lvl6pPr marL="10221546" indent="0" algn="ctr">
              <a:buNone/>
              <a:defRPr>
                <a:solidFill>
                  <a:schemeClr val="tx1">
                    <a:tint val="75000"/>
                  </a:schemeClr>
                </a:solidFill>
              </a:defRPr>
            </a:lvl6pPr>
            <a:lvl7pPr marL="12265856" indent="0" algn="ctr">
              <a:buNone/>
              <a:defRPr>
                <a:solidFill>
                  <a:schemeClr val="tx1">
                    <a:tint val="75000"/>
                  </a:schemeClr>
                </a:solidFill>
              </a:defRPr>
            </a:lvl7pPr>
            <a:lvl8pPr marL="14310166" indent="0" algn="ctr">
              <a:buNone/>
              <a:defRPr>
                <a:solidFill>
                  <a:schemeClr val="tx1">
                    <a:tint val="75000"/>
                  </a:schemeClr>
                </a:solidFill>
              </a:defRPr>
            </a:lvl8pPr>
            <a:lvl9pPr marL="1635447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DD2820-0D82-454D-80AC-966B62AB1E49}"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4123E-F9A8-7344-9623-84C7A01C4807}" type="slidenum">
              <a:rPr lang="en-US" smtClean="0"/>
              <a:t>‹#›</a:t>
            </a:fld>
            <a:endParaRPr lang="en-US"/>
          </a:p>
        </p:txBody>
      </p:sp>
    </p:spTree>
    <p:extLst>
      <p:ext uri="{BB962C8B-B14F-4D97-AF65-F5344CB8AC3E}">
        <p14:creationId xmlns:p14="http://schemas.microsoft.com/office/powerpoint/2010/main" val="1079189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DD2820-0D82-454D-80AC-966B62AB1E49}"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4123E-F9A8-7344-9623-84C7A01C4807}" type="slidenum">
              <a:rPr lang="en-US" smtClean="0"/>
              <a:t>‹#›</a:t>
            </a:fld>
            <a:endParaRPr lang="en-US"/>
          </a:p>
        </p:txBody>
      </p:sp>
    </p:spTree>
    <p:extLst>
      <p:ext uri="{BB962C8B-B14F-4D97-AF65-F5344CB8AC3E}">
        <p14:creationId xmlns:p14="http://schemas.microsoft.com/office/powerpoint/2010/main" val="3031087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564393" y="10150155"/>
            <a:ext cx="26240051" cy="21624319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833002" y="10150155"/>
            <a:ext cx="78191404" cy="2162431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DD2820-0D82-454D-80AC-966B62AB1E49}"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4123E-F9A8-7344-9623-84C7A01C4807}" type="slidenum">
              <a:rPr lang="en-US" smtClean="0"/>
              <a:t>‹#›</a:t>
            </a:fld>
            <a:endParaRPr lang="en-US"/>
          </a:p>
        </p:txBody>
      </p:sp>
    </p:spTree>
    <p:extLst>
      <p:ext uri="{BB962C8B-B14F-4D97-AF65-F5344CB8AC3E}">
        <p14:creationId xmlns:p14="http://schemas.microsoft.com/office/powerpoint/2010/main" val="3460418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DD2820-0D82-454D-80AC-966B62AB1E49}"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4123E-F9A8-7344-9623-84C7A01C4807}" type="slidenum">
              <a:rPr lang="en-US" smtClean="0"/>
              <a:t>‹#›</a:t>
            </a:fld>
            <a:endParaRPr lang="en-US"/>
          </a:p>
        </p:txBody>
      </p:sp>
    </p:spTree>
    <p:extLst>
      <p:ext uri="{BB962C8B-B14F-4D97-AF65-F5344CB8AC3E}">
        <p14:creationId xmlns:p14="http://schemas.microsoft.com/office/powerpoint/2010/main" val="34157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9322" y="27760412"/>
            <a:ext cx="27539395" cy="8580127"/>
          </a:xfrm>
        </p:spPr>
        <p:txBody>
          <a:bodyPr anchor="t"/>
          <a:lstStyle>
            <a:lvl1pPr algn="l">
              <a:defRPr sz="17899" b="1" cap="all"/>
            </a:lvl1pPr>
          </a:lstStyle>
          <a:p>
            <a:r>
              <a:rPr lang="en-US"/>
              <a:t>Click to edit Master title style</a:t>
            </a:r>
          </a:p>
        </p:txBody>
      </p:sp>
      <p:sp>
        <p:nvSpPr>
          <p:cNvPr id="3" name="Text Placeholder 2"/>
          <p:cNvSpPr>
            <a:spLocks noGrp="1"/>
          </p:cNvSpPr>
          <p:nvPr>
            <p:ph type="body" idx="1"/>
          </p:nvPr>
        </p:nvSpPr>
        <p:spPr>
          <a:xfrm>
            <a:off x="2559322" y="18310278"/>
            <a:ext cx="27539395" cy="9450136"/>
          </a:xfrm>
        </p:spPr>
        <p:txBody>
          <a:bodyPr anchor="b"/>
          <a:lstStyle>
            <a:lvl1pPr marL="0" indent="0">
              <a:buNone/>
              <a:defRPr sz="8902">
                <a:solidFill>
                  <a:schemeClr val="tx1">
                    <a:tint val="75000"/>
                  </a:schemeClr>
                </a:solidFill>
              </a:defRPr>
            </a:lvl1pPr>
            <a:lvl2pPr marL="2044309" indent="0">
              <a:buNone/>
              <a:defRPr sz="8020">
                <a:solidFill>
                  <a:schemeClr val="tx1">
                    <a:tint val="75000"/>
                  </a:schemeClr>
                </a:solidFill>
              </a:defRPr>
            </a:lvl2pPr>
            <a:lvl3pPr marL="4088619" indent="0">
              <a:buNone/>
              <a:defRPr sz="7141">
                <a:solidFill>
                  <a:schemeClr val="tx1">
                    <a:tint val="75000"/>
                  </a:schemeClr>
                </a:solidFill>
              </a:defRPr>
            </a:lvl3pPr>
            <a:lvl4pPr marL="6132928" indent="0">
              <a:buNone/>
              <a:defRPr sz="6260">
                <a:solidFill>
                  <a:schemeClr val="tx1">
                    <a:tint val="75000"/>
                  </a:schemeClr>
                </a:solidFill>
              </a:defRPr>
            </a:lvl4pPr>
            <a:lvl5pPr marL="8177237" indent="0">
              <a:buNone/>
              <a:defRPr sz="6260">
                <a:solidFill>
                  <a:schemeClr val="tx1">
                    <a:tint val="75000"/>
                  </a:schemeClr>
                </a:solidFill>
              </a:defRPr>
            </a:lvl5pPr>
            <a:lvl6pPr marL="10221546" indent="0">
              <a:buNone/>
              <a:defRPr sz="6260">
                <a:solidFill>
                  <a:schemeClr val="tx1">
                    <a:tint val="75000"/>
                  </a:schemeClr>
                </a:solidFill>
              </a:defRPr>
            </a:lvl6pPr>
            <a:lvl7pPr marL="12265856" indent="0">
              <a:buNone/>
              <a:defRPr sz="6260">
                <a:solidFill>
                  <a:schemeClr val="tx1">
                    <a:tint val="75000"/>
                  </a:schemeClr>
                </a:solidFill>
              </a:defRPr>
            </a:lvl7pPr>
            <a:lvl8pPr marL="14310166" indent="0">
              <a:buNone/>
              <a:defRPr sz="6260">
                <a:solidFill>
                  <a:schemeClr val="tx1">
                    <a:tint val="75000"/>
                  </a:schemeClr>
                </a:solidFill>
              </a:defRPr>
            </a:lvl8pPr>
            <a:lvl9pPr marL="16354476" indent="0">
              <a:buNone/>
              <a:defRPr sz="62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DD2820-0D82-454D-80AC-966B62AB1E49}"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4123E-F9A8-7344-9623-84C7A01C4807}" type="slidenum">
              <a:rPr lang="en-US" smtClean="0"/>
              <a:t>‹#›</a:t>
            </a:fld>
            <a:endParaRPr lang="en-US"/>
          </a:p>
        </p:txBody>
      </p:sp>
    </p:spTree>
    <p:extLst>
      <p:ext uri="{BB962C8B-B14F-4D97-AF65-F5344CB8AC3E}">
        <p14:creationId xmlns:p14="http://schemas.microsoft.com/office/powerpoint/2010/main" val="478990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833001" y="59140873"/>
            <a:ext cx="52215726" cy="167252474"/>
          </a:xfrm>
        </p:spPr>
        <p:txBody>
          <a:bodyPr/>
          <a:lstStyle>
            <a:lvl1pPr>
              <a:defRPr sz="12520"/>
            </a:lvl1pPr>
            <a:lvl2pPr>
              <a:defRPr sz="10759"/>
            </a:lvl2pPr>
            <a:lvl3pPr>
              <a:defRPr sz="8902"/>
            </a:lvl3pPr>
            <a:lvl4pPr>
              <a:defRPr sz="8020"/>
            </a:lvl4pPr>
            <a:lvl5pPr>
              <a:defRPr sz="8020"/>
            </a:lvl5pPr>
            <a:lvl6pPr>
              <a:defRPr sz="8020"/>
            </a:lvl6pPr>
            <a:lvl7pPr>
              <a:defRPr sz="8020"/>
            </a:lvl7pPr>
            <a:lvl8pPr>
              <a:defRPr sz="8020"/>
            </a:lvl8pPr>
            <a:lvl9pPr>
              <a:defRPr sz="80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588715" y="59140873"/>
            <a:ext cx="52215730" cy="167252474"/>
          </a:xfrm>
        </p:spPr>
        <p:txBody>
          <a:bodyPr/>
          <a:lstStyle>
            <a:lvl1pPr>
              <a:defRPr sz="12520"/>
            </a:lvl1pPr>
            <a:lvl2pPr>
              <a:defRPr sz="10759"/>
            </a:lvl2pPr>
            <a:lvl3pPr>
              <a:defRPr sz="8902"/>
            </a:lvl3pPr>
            <a:lvl4pPr>
              <a:defRPr sz="8020"/>
            </a:lvl4pPr>
            <a:lvl5pPr>
              <a:defRPr sz="8020"/>
            </a:lvl5pPr>
            <a:lvl6pPr>
              <a:defRPr sz="8020"/>
            </a:lvl6pPr>
            <a:lvl7pPr>
              <a:defRPr sz="8020"/>
            </a:lvl7pPr>
            <a:lvl8pPr>
              <a:defRPr sz="8020"/>
            </a:lvl8pPr>
            <a:lvl9pPr>
              <a:defRPr sz="80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DD2820-0D82-454D-80AC-966B62AB1E49}" type="datetimeFigureOut">
              <a:rPr lang="en-US" smtClean="0"/>
              <a:t>7/3/2025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4123E-F9A8-7344-9623-84C7A01C4807}" type="slidenum">
              <a:rPr lang="en-US" smtClean="0"/>
              <a:t>‹#›</a:t>
            </a:fld>
            <a:endParaRPr lang="en-US"/>
          </a:p>
        </p:txBody>
      </p:sp>
    </p:spTree>
    <p:extLst>
      <p:ext uri="{BB962C8B-B14F-4D97-AF65-F5344CB8AC3E}">
        <p14:creationId xmlns:p14="http://schemas.microsoft.com/office/powerpoint/2010/main" val="3719044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19966" y="1730029"/>
            <a:ext cx="29159359" cy="720010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19966" y="9670146"/>
            <a:ext cx="14315313" cy="4030056"/>
          </a:xfrm>
        </p:spPr>
        <p:txBody>
          <a:bodyPr anchor="b"/>
          <a:lstStyle>
            <a:lvl1pPr marL="0" indent="0">
              <a:buNone/>
              <a:defRPr sz="10759" b="1"/>
            </a:lvl1pPr>
            <a:lvl2pPr marL="2044309" indent="0">
              <a:buNone/>
              <a:defRPr sz="8902" b="1"/>
            </a:lvl2pPr>
            <a:lvl3pPr marL="4088619" indent="0">
              <a:buNone/>
              <a:defRPr sz="8020" b="1"/>
            </a:lvl3pPr>
            <a:lvl4pPr marL="6132928" indent="0">
              <a:buNone/>
              <a:defRPr sz="7141" b="1"/>
            </a:lvl4pPr>
            <a:lvl5pPr marL="8177237" indent="0">
              <a:buNone/>
              <a:defRPr sz="7141" b="1"/>
            </a:lvl5pPr>
            <a:lvl6pPr marL="10221546" indent="0">
              <a:buNone/>
              <a:defRPr sz="7141" b="1"/>
            </a:lvl6pPr>
            <a:lvl7pPr marL="12265856" indent="0">
              <a:buNone/>
              <a:defRPr sz="7141" b="1"/>
            </a:lvl7pPr>
            <a:lvl8pPr marL="14310166" indent="0">
              <a:buNone/>
              <a:defRPr sz="7141" b="1"/>
            </a:lvl8pPr>
            <a:lvl9pPr marL="16354476" indent="0">
              <a:buNone/>
              <a:defRPr sz="7141" b="1"/>
            </a:lvl9pPr>
          </a:lstStyle>
          <a:p>
            <a:pPr lvl="0"/>
            <a:r>
              <a:rPr lang="en-US"/>
              <a:t>Click to edit Master text styles</a:t>
            </a:r>
          </a:p>
        </p:txBody>
      </p:sp>
      <p:sp>
        <p:nvSpPr>
          <p:cNvPr id="4" name="Content Placeholder 3"/>
          <p:cNvSpPr>
            <a:spLocks noGrp="1"/>
          </p:cNvSpPr>
          <p:nvPr>
            <p:ph sz="half" idx="2"/>
          </p:nvPr>
        </p:nvSpPr>
        <p:spPr>
          <a:xfrm>
            <a:off x="1619966" y="13700203"/>
            <a:ext cx="14315313" cy="24890371"/>
          </a:xfrm>
        </p:spPr>
        <p:txBody>
          <a:bodyPr/>
          <a:lstStyle>
            <a:lvl1pPr>
              <a:defRPr sz="10759"/>
            </a:lvl1pPr>
            <a:lvl2pPr>
              <a:defRPr sz="8902"/>
            </a:lvl2pPr>
            <a:lvl3pPr>
              <a:defRPr sz="8020"/>
            </a:lvl3pPr>
            <a:lvl4pPr>
              <a:defRPr sz="7141"/>
            </a:lvl4pPr>
            <a:lvl5pPr>
              <a:defRPr sz="7141"/>
            </a:lvl5pPr>
            <a:lvl6pPr>
              <a:defRPr sz="7141"/>
            </a:lvl6pPr>
            <a:lvl7pPr>
              <a:defRPr sz="7141"/>
            </a:lvl7pPr>
            <a:lvl8pPr>
              <a:defRPr sz="7141"/>
            </a:lvl8pPr>
            <a:lvl9pPr>
              <a:defRPr sz="71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458389" y="9670146"/>
            <a:ext cx="14320936" cy="4030056"/>
          </a:xfrm>
        </p:spPr>
        <p:txBody>
          <a:bodyPr anchor="b"/>
          <a:lstStyle>
            <a:lvl1pPr marL="0" indent="0">
              <a:buNone/>
              <a:defRPr sz="10759" b="1"/>
            </a:lvl1pPr>
            <a:lvl2pPr marL="2044309" indent="0">
              <a:buNone/>
              <a:defRPr sz="8902" b="1"/>
            </a:lvl2pPr>
            <a:lvl3pPr marL="4088619" indent="0">
              <a:buNone/>
              <a:defRPr sz="8020" b="1"/>
            </a:lvl3pPr>
            <a:lvl4pPr marL="6132928" indent="0">
              <a:buNone/>
              <a:defRPr sz="7141" b="1"/>
            </a:lvl4pPr>
            <a:lvl5pPr marL="8177237" indent="0">
              <a:buNone/>
              <a:defRPr sz="7141" b="1"/>
            </a:lvl5pPr>
            <a:lvl6pPr marL="10221546" indent="0">
              <a:buNone/>
              <a:defRPr sz="7141" b="1"/>
            </a:lvl6pPr>
            <a:lvl7pPr marL="12265856" indent="0">
              <a:buNone/>
              <a:defRPr sz="7141" b="1"/>
            </a:lvl7pPr>
            <a:lvl8pPr marL="14310166" indent="0">
              <a:buNone/>
              <a:defRPr sz="7141" b="1"/>
            </a:lvl8pPr>
            <a:lvl9pPr marL="16354476" indent="0">
              <a:buNone/>
              <a:defRPr sz="7141" b="1"/>
            </a:lvl9pPr>
          </a:lstStyle>
          <a:p>
            <a:pPr lvl="0"/>
            <a:r>
              <a:rPr lang="en-US"/>
              <a:t>Click to edit Master text styles</a:t>
            </a:r>
          </a:p>
        </p:txBody>
      </p:sp>
      <p:sp>
        <p:nvSpPr>
          <p:cNvPr id="6" name="Content Placeholder 5"/>
          <p:cNvSpPr>
            <a:spLocks noGrp="1"/>
          </p:cNvSpPr>
          <p:nvPr>
            <p:ph sz="quarter" idx="4"/>
          </p:nvPr>
        </p:nvSpPr>
        <p:spPr>
          <a:xfrm>
            <a:off x="16458389" y="13700203"/>
            <a:ext cx="14320936" cy="24890371"/>
          </a:xfrm>
        </p:spPr>
        <p:txBody>
          <a:bodyPr/>
          <a:lstStyle>
            <a:lvl1pPr>
              <a:defRPr sz="10759"/>
            </a:lvl1pPr>
            <a:lvl2pPr>
              <a:defRPr sz="8902"/>
            </a:lvl2pPr>
            <a:lvl3pPr>
              <a:defRPr sz="8020"/>
            </a:lvl3pPr>
            <a:lvl4pPr>
              <a:defRPr sz="7141"/>
            </a:lvl4pPr>
            <a:lvl5pPr>
              <a:defRPr sz="7141"/>
            </a:lvl5pPr>
            <a:lvl6pPr>
              <a:defRPr sz="7141"/>
            </a:lvl6pPr>
            <a:lvl7pPr>
              <a:defRPr sz="7141"/>
            </a:lvl7pPr>
            <a:lvl8pPr>
              <a:defRPr sz="7141"/>
            </a:lvl8pPr>
            <a:lvl9pPr>
              <a:defRPr sz="71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DD2820-0D82-454D-80AC-966B62AB1E49}" type="datetimeFigureOut">
              <a:rPr lang="en-US" smtClean="0"/>
              <a:t>7/3/2025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14123E-F9A8-7344-9623-84C7A01C4807}" type="slidenum">
              <a:rPr lang="en-US" smtClean="0"/>
              <a:t>‹#›</a:t>
            </a:fld>
            <a:endParaRPr lang="en-US"/>
          </a:p>
        </p:txBody>
      </p:sp>
    </p:spTree>
    <p:extLst>
      <p:ext uri="{BB962C8B-B14F-4D97-AF65-F5344CB8AC3E}">
        <p14:creationId xmlns:p14="http://schemas.microsoft.com/office/powerpoint/2010/main" val="424803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DD2820-0D82-454D-80AC-966B62AB1E49}" type="datetimeFigureOut">
              <a:rPr lang="en-US" smtClean="0"/>
              <a:t>7/3/2025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14123E-F9A8-7344-9623-84C7A01C4807}" type="slidenum">
              <a:rPr lang="en-US" smtClean="0"/>
              <a:t>‹#›</a:t>
            </a:fld>
            <a:endParaRPr lang="en-US"/>
          </a:p>
        </p:txBody>
      </p:sp>
    </p:spTree>
    <p:extLst>
      <p:ext uri="{BB962C8B-B14F-4D97-AF65-F5344CB8AC3E}">
        <p14:creationId xmlns:p14="http://schemas.microsoft.com/office/powerpoint/2010/main" val="824427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DD2820-0D82-454D-80AC-966B62AB1E49}" type="datetimeFigureOut">
              <a:rPr lang="en-US" smtClean="0"/>
              <a:t>7/3/2025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14123E-F9A8-7344-9623-84C7A01C4807}" type="slidenum">
              <a:rPr lang="en-US" smtClean="0"/>
              <a:t>‹#›</a:t>
            </a:fld>
            <a:endParaRPr lang="en-US"/>
          </a:p>
        </p:txBody>
      </p:sp>
    </p:spTree>
    <p:extLst>
      <p:ext uri="{BB962C8B-B14F-4D97-AF65-F5344CB8AC3E}">
        <p14:creationId xmlns:p14="http://schemas.microsoft.com/office/powerpoint/2010/main" val="3461565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9967" y="1720026"/>
            <a:ext cx="10659142" cy="7320109"/>
          </a:xfrm>
        </p:spPr>
        <p:txBody>
          <a:bodyPr anchor="b"/>
          <a:lstStyle>
            <a:lvl1pPr algn="l">
              <a:defRPr sz="8902" b="1"/>
            </a:lvl1pPr>
          </a:lstStyle>
          <a:p>
            <a:r>
              <a:rPr lang="en-US"/>
              <a:t>Click to edit Master title style</a:t>
            </a:r>
          </a:p>
        </p:txBody>
      </p:sp>
      <p:sp>
        <p:nvSpPr>
          <p:cNvPr id="3" name="Content Placeholder 2"/>
          <p:cNvSpPr>
            <a:spLocks noGrp="1"/>
          </p:cNvSpPr>
          <p:nvPr>
            <p:ph idx="1"/>
          </p:nvPr>
        </p:nvSpPr>
        <p:spPr>
          <a:xfrm>
            <a:off x="12667223" y="1720031"/>
            <a:ext cx="18112102" cy="36870548"/>
          </a:xfrm>
        </p:spPr>
        <p:txBody>
          <a:bodyPr/>
          <a:lstStyle>
            <a:lvl1pPr>
              <a:defRPr sz="14281"/>
            </a:lvl1pPr>
            <a:lvl2pPr>
              <a:defRPr sz="12520"/>
            </a:lvl2pPr>
            <a:lvl3pPr>
              <a:defRPr sz="10759"/>
            </a:lvl3pPr>
            <a:lvl4pPr>
              <a:defRPr sz="8902"/>
            </a:lvl4pPr>
            <a:lvl5pPr>
              <a:defRPr sz="8902"/>
            </a:lvl5pPr>
            <a:lvl6pPr>
              <a:defRPr sz="8902"/>
            </a:lvl6pPr>
            <a:lvl7pPr>
              <a:defRPr sz="8902"/>
            </a:lvl7pPr>
            <a:lvl8pPr>
              <a:defRPr sz="8902"/>
            </a:lvl8pPr>
            <a:lvl9pPr>
              <a:defRPr sz="890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19967" y="9040138"/>
            <a:ext cx="10659142" cy="29550439"/>
          </a:xfrm>
        </p:spPr>
        <p:txBody>
          <a:bodyPr/>
          <a:lstStyle>
            <a:lvl1pPr marL="0" indent="0">
              <a:buNone/>
              <a:defRPr sz="6260"/>
            </a:lvl1pPr>
            <a:lvl2pPr marL="2044309" indent="0">
              <a:buNone/>
              <a:defRPr sz="5379"/>
            </a:lvl2pPr>
            <a:lvl3pPr marL="4088619" indent="0">
              <a:buNone/>
              <a:defRPr sz="4500"/>
            </a:lvl3pPr>
            <a:lvl4pPr marL="6132928" indent="0">
              <a:buNone/>
              <a:defRPr sz="4011"/>
            </a:lvl4pPr>
            <a:lvl5pPr marL="8177237" indent="0">
              <a:buNone/>
              <a:defRPr sz="4011"/>
            </a:lvl5pPr>
            <a:lvl6pPr marL="10221546" indent="0">
              <a:buNone/>
              <a:defRPr sz="4011"/>
            </a:lvl6pPr>
            <a:lvl7pPr marL="12265856" indent="0">
              <a:buNone/>
              <a:defRPr sz="4011"/>
            </a:lvl7pPr>
            <a:lvl8pPr marL="14310166" indent="0">
              <a:buNone/>
              <a:defRPr sz="4011"/>
            </a:lvl8pPr>
            <a:lvl9pPr marL="16354476" indent="0">
              <a:buNone/>
              <a:defRPr sz="4011"/>
            </a:lvl9pPr>
          </a:lstStyle>
          <a:p>
            <a:pPr lvl="0"/>
            <a:r>
              <a:rPr lang="en-US"/>
              <a:t>Click to edit Master text styles</a:t>
            </a:r>
          </a:p>
        </p:txBody>
      </p:sp>
      <p:sp>
        <p:nvSpPr>
          <p:cNvPr id="5" name="Date Placeholder 4"/>
          <p:cNvSpPr>
            <a:spLocks noGrp="1"/>
          </p:cNvSpPr>
          <p:nvPr>
            <p:ph type="dt" sz="half" idx="10"/>
          </p:nvPr>
        </p:nvSpPr>
        <p:spPr/>
        <p:txBody>
          <a:bodyPr/>
          <a:lstStyle/>
          <a:p>
            <a:fld id="{B1DD2820-0D82-454D-80AC-966B62AB1E49}" type="datetimeFigureOut">
              <a:rPr lang="en-US" smtClean="0"/>
              <a:t>7/3/2025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4123E-F9A8-7344-9623-84C7A01C4807}" type="slidenum">
              <a:rPr lang="en-US" smtClean="0"/>
              <a:t>‹#›</a:t>
            </a:fld>
            <a:endParaRPr lang="en-US"/>
          </a:p>
        </p:txBody>
      </p:sp>
    </p:spTree>
    <p:extLst>
      <p:ext uri="{BB962C8B-B14F-4D97-AF65-F5344CB8AC3E}">
        <p14:creationId xmlns:p14="http://schemas.microsoft.com/office/powerpoint/2010/main" val="200366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50488" y="30240449"/>
            <a:ext cx="19439573" cy="3570056"/>
          </a:xfrm>
        </p:spPr>
        <p:txBody>
          <a:bodyPr anchor="b"/>
          <a:lstStyle>
            <a:lvl1pPr algn="l">
              <a:defRPr sz="8902" b="1"/>
            </a:lvl1pPr>
          </a:lstStyle>
          <a:p>
            <a:r>
              <a:rPr lang="en-US"/>
              <a:t>Click to edit Master title style</a:t>
            </a:r>
          </a:p>
        </p:txBody>
      </p:sp>
      <p:sp>
        <p:nvSpPr>
          <p:cNvPr id="3" name="Picture Placeholder 2"/>
          <p:cNvSpPr>
            <a:spLocks noGrp="1"/>
          </p:cNvSpPr>
          <p:nvPr>
            <p:ph type="pic" idx="1"/>
          </p:nvPr>
        </p:nvSpPr>
        <p:spPr>
          <a:xfrm>
            <a:off x="6350488" y="3860059"/>
            <a:ext cx="19439573" cy="25920383"/>
          </a:xfrm>
        </p:spPr>
        <p:txBody>
          <a:bodyPr/>
          <a:lstStyle>
            <a:lvl1pPr marL="0" indent="0">
              <a:buNone/>
              <a:defRPr sz="14281"/>
            </a:lvl1pPr>
            <a:lvl2pPr marL="2044309" indent="0">
              <a:buNone/>
              <a:defRPr sz="12520"/>
            </a:lvl2pPr>
            <a:lvl3pPr marL="4088619" indent="0">
              <a:buNone/>
              <a:defRPr sz="10759"/>
            </a:lvl3pPr>
            <a:lvl4pPr marL="6132928" indent="0">
              <a:buNone/>
              <a:defRPr sz="8902"/>
            </a:lvl4pPr>
            <a:lvl5pPr marL="8177237" indent="0">
              <a:buNone/>
              <a:defRPr sz="8902"/>
            </a:lvl5pPr>
            <a:lvl6pPr marL="10221546" indent="0">
              <a:buNone/>
              <a:defRPr sz="8902"/>
            </a:lvl6pPr>
            <a:lvl7pPr marL="12265856" indent="0">
              <a:buNone/>
              <a:defRPr sz="8902"/>
            </a:lvl7pPr>
            <a:lvl8pPr marL="14310166" indent="0">
              <a:buNone/>
              <a:defRPr sz="8902"/>
            </a:lvl8pPr>
            <a:lvl9pPr marL="16354476" indent="0">
              <a:buNone/>
              <a:defRPr sz="8902"/>
            </a:lvl9pPr>
          </a:lstStyle>
          <a:p>
            <a:endParaRPr lang="en-US"/>
          </a:p>
        </p:txBody>
      </p:sp>
      <p:sp>
        <p:nvSpPr>
          <p:cNvPr id="4" name="Text Placeholder 3"/>
          <p:cNvSpPr>
            <a:spLocks noGrp="1"/>
          </p:cNvSpPr>
          <p:nvPr>
            <p:ph type="body" sz="half" idx="2"/>
          </p:nvPr>
        </p:nvSpPr>
        <p:spPr>
          <a:xfrm>
            <a:off x="6350488" y="33810503"/>
            <a:ext cx="19439573" cy="5070072"/>
          </a:xfrm>
        </p:spPr>
        <p:txBody>
          <a:bodyPr/>
          <a:lstStyle>
            <a:lvl1pPr marL="0" indent="0">
              <a:buNone/>
              <a:defRPr sz="6260"/>
            </a:lvl1pPr>
            <a:lvl2pPr marL="2044309" indent="0">
              <a:buNone/>
              <a:defRPr sz="5379"/>
            </a:lvl2pPr>
            <a:lvl3pPr marL="4088619" indent="0">
              <a:buNone/>
              <a:defRPr sz="4500"/>
            </a:lvl3pPr>
            <a:lvl4pPr marL="6132928" indent="0">
              <a:buNone/>
              <a:defRPr sz="4011"/>
            </a:lvl4pPr>
            <a:lvl5pPr marL="8177237" indent="0">
              <a:buNone/>
              <a:defRPr sz="4011"/>
            </a:lvl5pPr>
            <a:lvl6pPr marL="10221546" indent="0">
              <a:buNone/>
              <a:defRPr sz="4011"/>
            </a:lvl6pPr>
            <a:lvl7pPr marL="12265856" indent="0">
              <a:buNone/>
              <a:defRPr sz="4011"/>
            </a:lvl7pPr>
            <a:lvl8pPr marL="14310166" indent="0">
              <a:buNone/>
              <a:defRPr sz="4011"/>
            </a:lvl8pPr>
            <a:lvl9pPr marL="16354476" indent="0">
              <a:buNone/>
              <a:defRPr sz="4011"/>
            </a:lvl9pPr>
          </a:lstStyle>
          <a:p>
            <a:pPr lvl="0"/>
            <a:r>
              <a:rPr lang="en-US"/>
              <a:t>Click to edit Master text styles</a:t>
            </a:r>
          </a:p>
        </p:txBody>
      </p:sp>
      <p:sp>
        <p:nvSpPr>
          <p:cNvPr id="5" name="Date Placeholder 4"/>
          <p:cNvSpPr>
            <a:spLocks noGrp="1"/>
          </p:cNvSpPr>
          <p:nvPr>
            <p:ph type="dt" sz="half" idx="10"/>
          </p:nvPr>
        </p:nvSpPr>
        <p:spPr/>
        <p:txBody>
          <a:bodyPr/>
          <a:lstStyle/>
          <a:p>
            <a:fld id="{B1DD2820-0D82-454D-80AC-966B62AB1E49}" type="datetimeFigureOut">
              <a:rPr lang="en-US" smtClean="0"/>
              <a:t>7/3/2025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4123E-F9A8-7344-9623-84C7A01C4807}" type="slidenum">
              <a:rPr lang="en-US" smtClean="0"/>
              <a:t>‹#›</a:t>
            </a:fld>
            <a:endParaRPr lang="en-US"/>
          </a:p>
        </p:txBody>
      </p:sp>
    </p:spTree>
    <p:extLst>
      <p:ext uri="{BB962C8B-B14F-4D97-AF65-F5344CB8AC3E}">
        <p14:creationId xmlns:p14="http://schemas.microsoft.com/office/powerpoint/2010/main" val="418042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19966" y="1730029"/>
            <a:ext cx="29159359" cy="7200107"/>
          </a:xfrm>
          <a:prstGeom prst="rect">
            <a:avLst/>
          </a:prstGeom>
        </p:spPr>
        <p:txBody>
          <a:bodyPr vert="horz" lIns="418009" tIns="209004" rIns="418009" bIns="209004" rtlCol="0" anchor="ctr">
            <a:normAutofit/>
          </a:bodyPr>
          <a:lstStyle/>
          <a:p>
            <a:r>
              <a:rPr lang="en-US"/>
              <a:t>Click to edit Master title style</a:t>
            </a:r>
          </a:p>
        </p:txBody>
      </p:sp>
      <p:sp>
        <p:nvSpPr>
          <p:cNvPr id="3" name="Text Placeholder 2"/>
          <p:cNvSpPr>
            <a:spLocks noGrp="1"/>
          </p:cNvSpPr>
          <p:nvPr>
            <p:ph type="body" idx="1"/>
          </p:nvPr>
        </p:nvSpPr>
        <p:spPr>
          <a:xfrm>
            <a:off x="1619966" y="10080152"/>
            <a:ext cx="29159359" cy="28510424"/>
          </a:xfrm>
          <a:prstGeom prst="rect">
            <a:avLst/>
          </a:prstGeom>
        </p:spPr>
        <p:txBody>
          <a:bodyPr vert="horz" lIns="418009" tIns="209004" rIns="418009" bIns="20900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19965" y="40040595"/>
            <a:ext cx="7559834" cy="2300034"/>
          </a:xfrm>
          <a:prstGeom prst="rect">
            <a:avLst/>
          </a:prstGeom>
        </p:spPr>
        <p:txBody>
          <a:bodyPr vert="horz" lIns="418009" tIns="209004" rIns="418009" bIns="209004" rtlCol="0" anchor="ctr"/>
          <a:lstStyle>
            <a:lvl1pPr algn="l">
              <a:defRPr sz="5379">
                <a:solidFill>
                  <a:schemeClr val="tx1">
                    <a:tint val="75000"/>
                  </a:schemeClr>
                </a:solidFill>
              </a:defRPr>
            </a:lvl1pPr>
          </a:lstStyle>
          <a:p>
            <a:fld id="{B1DD2820-0D82-454D-80AC-966B62AB1E49}" type="datetimeFigureOut">
              <a:rPr lang="en-US" smtClean="0"/>
              <a:t>7/3/2025</a:t>
            </a:fld>
            <a:endParaRPr lang="en-US"/>
          </a:p>
        </p:txBody>
      </p:sp>
      <p:sp>
        <p:nvSpPr>
          <p:cNvPr id="5" name="Footer Placeholder 4"/>
          <p:cNvSpPr>
            <a:spLocks noGrp="1"/>
          </p:cNvSpPr>
          <p:nvPr>
            <p:ph type="ftr" sz="quarter" idx="3"/>
          </p:nvPr>
        </p:nvSpPr>
        <p:spPr>
          <a:xfrm>
            <a:off x="11069757" y="40040595"/>
            <a:ext cx="10259774" cy="2300034"/>
          </a:xfrm>
          <a:prstGeom prst="rect">
            <a:avLst/>
          </a:prstGeom>
        </p:spPr>
        <p:txBody>
          <a:bodyPr vert="horz" lIns="418009" tIns="209004" rIns="418009" bIns="209004" rtlCol="0" anchor="ctr"/>
          <a:lstStyle>
            <a:lvl1pPr algn="ctr">
              <a:defRPr sz="537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19491" y="40040595"/>
            <a:ext cx="7559834" cy="2300034"/>
          </a:xfrm>
          <a:prstGeom prst="rect">
            <a:avLst/>
          </a:prstGeom>
        </p:spPr>
        <p:txBody>
          <a:bodyPr vert="horz" lIns="418009" tIns="209004" rIns="418009" bIns="209004" rtlCol="0" anchor="ctr"/>
          <a:lstStyle>
            <a:lvl1pPr algn="r">
              <a:defRPr sz="5379">
                <a:solidFill>
                  <a:schemeClr val="tx1">
                    <a:tint val="75000"/>
                  </a:schemeClr>
                </a:solidFill>
              </a:defRPr>
            </a:lvl1pPr>
          </a:lstStyle>
          <a:p>
            <a:fld id="{0E14123E-F9A8-7344-9623-84C7A01C4807}" type="slidenum">
              <a:rPr lang="en-US" smtClean="0"/>
              <a:t>‹#›</a:t>
            </a:fld>
            <a:endParaRPr lang="en-US"/>
          </a:p>
        </p:txBody>
      </p:sp>
    </p:spTree>
    <p:extLst>
      <p:ext uri="{BB962C8B-B14F-4D97-AF65-F5344CB8AC3E}">
        <p14:creationId xmlns:p14="http://schemas.microsoft.com/office/powerpoint/2010/main" val="2392927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44309" rtl="0" eaLnBrk="1" latinLnBrk="0" hangingPunct="1">
        <a:spcBef>
          <a:spcPct val="0"/>
        </a:spcBef>
        <a:buNone/>
        <a:defRPr sz="19660" kern="1200">
          <a:solidFill>
            <a:schemeClr val="tx1"/>
          </a:solidFill>
          <a:latin typeface="+mj-lt"/>
          <a:ea typeface="+mj-ea"/>
          <a:cs typeface="+mj-cs"/>
        </a:defRPr>
      </a:lvl1pPr>
    </p:titleStyle>
    <p:bodyStyle>
      <a:lvl1pPr marL="1533233" indent="-1533233" algn="l" defTabSz="2044309" rtl="0" eaLnBrk="1" latinLnBrk="0" hangingPunct="1">
        <a:spcBef>
          <a:spcPct val="20000"/>
        </a:spcBef>
        <a:buFont typeface="Arial"/>
        <a:buChar char="•"/>
        <a:defRPr sz="14281" kern="1200">
          <a:solidFill>
            <a:schemeClr val="tx1"/>
          </a:solidFill>
          <a:latin typeface="+mn-lt"/>
          <a:ea typeface="+mn-ea"/>
          <a:cs typeface="+mn-cs"/>
        </a:defRPr>
      </a:lvl1pPr>
      <a:lvl2pPr marL="3322003" indent="-1277694" algn="l" defTabSz="2044309" rtl="0" eaLnBrk="1" latinLnBrk="0" hangingPunct="1">
        <a:spcBef>
          <a:spcPct val="20000"/>
        </a:spcBef>
        <a:buFont typeface="Arial"/>
        <a:buChar char="–"/>
        <a:defRPr sz="12520" kern="1200">
          <a:solidFill>
            <a:schemeClr val="tx1"/>
          </a:solidFill>
          <a:latin typeface="+mn-lt"/>
          <a:ea typeface="+mn-ea"/>
          <a:cs typeface="+mn-cs"/>
        </a:defRPr>
      </a:lvl2pPr>
      <a:lvl3pPr marL="5110774" indent="-1022155" algn="l" defTabSz="2044309" rtl="0" eaLnBrk="1" latinLnBrk="0" hangingPunct="1">
        <a:spcBef>
          <a:spcPct val="20000"/>
        </a:spcBef>
        <a:buFont typeface="Arial"/>
        <a:buChar char="•"/>
        <a:defRPr sz="10759" kern="1200">
          <a:solidFill>
            <a:schemeClr val="tx1"/>
          </a:solidFill>
          <a:latin typeface="+mn-lt"/>
          <a:ea typeface="+mn-ea"/>
          <a:cs typeface="+mn-cs"/>
        </a:defRPr>
      </a:lvl3pPr>
      <a:lvl4pPr marL="7155083" indent="-1022155" algn="l" defTabSz="2044309" rtl="0" eaLnBrk="1" latinLnBrk="0" hangingPunct="1">
        <a:spcBef>
          <a:spcPct val="20000"/>
        </a:spcBef>
        <a:buFont typeface="Arial"/>
        <a:buChar char="–"/>
        <a:defRPr sz="8902" kern="1200">
          <a:solidFill>
            <a:schemeClr val="tx1"/>
          </a:solidFill>
          <a:latin typeface="+mn-lt"/>
          <a:ea typeface="+mn-ea"/>
          <a:cs typeface="+mn-cs"/>
        </a:defRPr>
      </a:lvl4pPr>
      <a:lvl5pPr marL="9199393" indent="-1022155" algn="l" defTabSz="2044309" rtl="0" eaLnBrk="1" latinLnBrk="0" hangingPunct="1">
        <a:spcBef>
          <a:spcPct val="20000"/>
        </a:spcBef>
        <a:buFont typeface="Arial"/>
        <a:buChar char="»"/>
        <a:defRPr sz="8902" kern="1200">
          <a:solidFill>
            <a:schemeClr val="tx1"/>
          </a:solidFill>
          <a:latin typeface="+mn-lt"/>
          <a:ea typeface="+mn-ea"/>
          <a:cs typeface="+mn-cs"/>
        </a:defRPr>
      </a:lvl5pPr>
      <a:lvl6pPr marL="11243702" indent="-1022155" algn="l" defTabSz="2044309" rtl="0" eaLnBrk="1" latinLnBrk="0" hangingPunct="1">
        <a:spcBef>
          <a:spcPct val="20000"/>
        </a:spcBef>
        <a:buFont typeface="Arial"/>
        <a:buChar char="•"/>
        <a:defRPr sz="8902" kern="1200">
          <a:solidFill>
            <a:schemeClr val="tx1"/>
          </a:solidFill>
          <a:latin typeface="+mn-lt"/>
          <a:ea typeface="+mn-ea"/>
          <a:cs typeface="+mn-cs"/>
        </a:defRPr>
      </a:lvl6pPr>
      <a:lvl7pPr marL="13288013" indent="-1022155" algn="l" defTabSz="2044309" rtl="0" eaLnBrk="1" latinLnBrk="0" hangingPunct="1">
        <a:spcBef>
          <a:spcPct val="20000"/>
        </a:spcBef>
        <a:buFont typeface="Arial"/>
        <a:buChar char="•"/>
        <a:defRPr sz="8902" kern="1200">
          <a:solidFill>
            <a:schemeClr val="tx1"/>
          </a:solidFill>
          <a:latin typeface="+mn-lt"/>
          <a:ea typeface="+mn-ea"/>
          <a:cs typeface="+mn-cs"/>
        </a:defRPr>
      </a:lvl7pPr>
      <a:lvl8pPr marL="15332321" indent="-1022155" algn="l" defTabSz="2044309" rtl="0" eaLnBrk="1" latinLnBrk="0" hangingPunct="1">
        <a:spcBef>
          <a:spcPct val="20000"/>
        </a:spcBef>
        <a:buFont typeface="Arial"/>
        <a:buChar char="•"/>
        <a:defRPr sz="8902" kern="1200">
          <a:solidFill>
            <a:schemeClr val="tx1"/>
          </a:solidFill>
          <a:latin typeface="+mn-lt"/>
          <a:ea typeface="+mn-ea"/>
          <a:cs typeface="+mn-cs"/>
        </a:defRPr>
      </a:lvl8pPr>
      <a:lvl9pPr marL="17376631" indent="-1022155" algn="l" defTabSz="2044309" rtl="0" eaLnBrk="1" latinLnBrk="0" hangingPunct="1">
        <a:spcBef>
          <a:spcPct val="20000"/>
        </a:spcBef>
        <a:buFont typeface="Arial"/>
        <a:buChar char="•"/>
        <a:defRPr sz="8902" kern="1200">
          <a:solidFill>
            <a:schemeClr val="tx1"/>
          </a:solidFill>
          <a:latin typeface="+mn-lt"/>
          <a:ea typeface="+mn-ea"/>
          <a:cs typeface="+mn-cs"/>
        </a:defRPr>
      </a:lvl9pPr>
    </p:bodyStyle>
    <p:otherStyle>
      <a:defPPr>
        <a:defRPr lang="en-US"/>
      </a:defPPr>
      <a:lvl1pPr marL="0" algn="l" defTabSz="2044309" rtl="0" eaLnBrk="1" latinLnBrk="0" hangingPunct="1">
        <a:defRPr sz="8020" kern="1200">
          <a:solidFill>
            <a:schemeClr val="tx1"/>
          </a:solidFill>
          <a:latin typeface="+mn-lt"/>
          <a:ea typeface="+mn-ea"/>
          <a:cs typeface="+mn-cs"/>
        </a:defRPr>
      </a:lvl1pPr>
      <a:lvl2pPr marL="2044309" algn="l" defTabSz="2044309" rtl="0" eaLnBrk="1" latinLnBrk="0" hangingPunct="1">
        <a:defRPr sz="8020" kern="1200">
          <a:solidFill>
            <a:schemeClr val="tx1"/>
          </a:solidFill>
          <a:latin typeface="+mn-lt"/>
          <a:ea typeface="+mn-ea"/>
          <a:cs typeface="+mn-cs"/>
        </a:defRPr>
      </a:lvl2pPr>
      <a:lvl3pPr marL="4088619" algn="l" defTabSz="2044309" rtl="0" eaLnBrk="1" latinLnBrk="0" hangingPunct="1">
        <a:defRPr sz="8020" kern="1200">
          <a:solidFill>
            <a:schemeClr val="tx1"/>
          </a:solidFill>
          <a:latin typeface="+mn-lt"/>
          <a:ea typeface="+mn-ea"/>
          <a:cs typeface="+mn-cs"/>
        </a:defRPr>
      </a:lvl3pPr>
      <a:lvl4pPr marL="6132928" algn="l" defTabSz="2044309" rtl="0" eaLnBrk="1" latinLnBrk="0" hangingPunct="1">
        <a:defRPr sz="8020" kern="1200">
          <a:solidFill>
            <a:schemeClr val="tx1"/>
          </a:solidFill>
          <a:latin typeface="+mn-lt"/>
          <a:ea typeface="+mn-ea"/>
          <a:cs typeface="+mn-cs"/>
        </a:defRPr>
      </a:lvl4pPr>
      <a:lvl5pPr marL="8177237" algn="l" defTabSz="2044309" rtl="0" eaLnBrk="1" latinLnBrk="0" hangingPunct="1">
        <a:defRPr sz="8020" kern="1200">
          <a:solidFill>
            <a:schemeClr val="tx1"/>
          </a:solidFill>
          <a:latin typeface="+mn-lt"/>
          <a:ea typeface="+mn-ea"/>
          <a:cs typeface="+mn-cs"/>
        </a:defRPr>
      </a:lvl5pPr>
      <a:lvl6pPr marL="10221546" algn="l" defTabSz="2044309" rtl="0" eaLnBrk="1" latinLnBrk="0" hangingPunct="1">
        <a:defRPr sz="8020" kern="1200">
          <a:solidFill>
            <a:schemeClr val="tx1"/>
          </a:solidFill>
          <a:latin typeface="+mn-lt"/>
          <a:ea typeface="+mn-ea"/>
          <a:cs typeface="+mn-cs"/>
        </a:defRPr>
      </a:lvl6pPr>
      <a:lvl7pPr marL="12265856" algn="l" defTabSz="2044309" rtl="0" eaLnBrk="1" latinLnBrk="0" hangingPunct="1">
        <a:defRPr sz="8020" kern="1200">
          <a:solidFill>
            <a:schemeClr val="tx1"/>
          </a:solidFill>
          <a:latin typeface="+mn-lt"/>
          <a:ea typeface="+mn-ea"/>
          <a:cs typeface="+mn-cs"/>
        </a:defRPr>
      </a:lvl7pPr>
      <a:lvl8pPr marL="14310166" algn="l" defTabSz="2044309" rtl="0" eaLnBrk="1" latinLnBrk="0" hangingPunct="1">
        <a:defRPr sz="8020" kern="1200">
          <a:solidFill>
            <a:schemeClr val="tx1"/>
          </a:solidFill>
          <a:latin typeface="+mn-lt"/>
          <a:ea typeface="+mn-ea"/>
          <a:cs typeface="+mn-cs"/>
        </a:defRPr>
      </a:lvl8pPr>
      <a:lvl9pPr marL="16354476" algn="l" defTabSz="2044309" rtl="0" eaLnBrk="1" latinLnBrk="0" hangingPunct="1">
        <a:defRPr sz="80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unesco.org/es/articles/el-uso-de-la-ia-en-la-educacion-decidir-el-futuro-que-queremos?utm" TargetMode="External"/><Relationship Id="rId13"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hyperlink" Target="https://blogs.iadb.org/educacion/es/inteligencia-artificial-educacion/?utm" TargetMode="External"/><Relationship Id="rId12"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areaelearning.com/asistentes-virtuales-para-el-aprendizaje-el-futuro-de-la-educacion-personalizada/?utm" TargetMode="External"/><Relationship Id="rId11" Type="http://schemas.openxmlformats.org/officeDocument/2006/relationships/diagramQuickStyle" Target="../diagrams/quickStyle1.xml"/><Relationship Id="rId5" Type="http://schemas.openxmlformats.org/officeDocument/2006/relationships/hyperlink" Target="https://www.odilo.es/blog/asistentes-virtuales-en-la-educacion-innovacion-y-eficiencia/?utm" TargetMode="External"/><Relationship Id="rId15" Type="http://schemas.openxmlformats.org/officeDocument/2006/relationships/image" Target="../media/image5.png"/><Relationship Id="rId10" Type="http://schemas.openxmlformats.org/officeDocument/2006/relationships/diagramLayout" Target="../diagrams/layout1.xml"/><Relationship Id="rId4" Type="http://schemas.openxmlformats.org/officeDocument/2006/relationships/image" Target="../media/image3.svg"/><Relationship Id="rId9" Type="http://schemas.openxmlformats.org/officeDocument/2006/relationships/diagramData" Target="../diagrams/data1.xml"/><Relationship Id="rId1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16866566" y="609902"/>
            <a:ext cx="14806161" cy="2585323"/>
          </a:xfrm>
          <a:prstGeom prst="rect">
            <a:avLst/>
          </a:prstGeom>
          <a:noFill/>
        </p:spPr>
        <p:txBody>
          <a:bodyPr wrap="square" rtlCol="0">
            <a:spAutoFit/>
          </a:bodyPr>
          <a:lstStyle/>
          <a:p>
            <a:pPr algn="ctr"/>
            <a:r>
              <a:rPr lang="es-ES" sz="5400" b="1" dirty="0">
                <a:solidFill>
                  <a:srgbClr val="000000"/>
                </a:solidFill>
                <a:effectLst/>
                <a:latin typeface="Arial" panose="020B0604020202020204" pitchFamily="34" charset="0"/>
                <a:ea typeface="Times New Roman" panose="02020603050405020304" pitchFamily="18" charset="0"/>
              </a:rPr>
              <a:t>Asistente de IA con interfaz de voz y texto con información pertinente al programa de Ingeniería Electrónica UTS.</a:t>
            </a:r>
            <a:endParaRPr lang="es-ES_tradnl" sz="9600" b="1" dirty="0">
              <a:solidFill>
                <a:srgbClr val="0D0C0C"/>
              </a:solidFill>
              <a:latin typeface="Arial Narrow" panose="020B0606020202030204" pitchFamily="34" charset="0"/>
              <a:cs typeface="Arial" panose="020B0604020202020204" pitchFamily="34" charset="0"/>
            </a:endParaRPr>
          </a:p>
        </p:txBody>
      </p:sp>
      <p:sp>
        <p:nvSpPr>
          <p:cNvPr id="11" name="CuadroTexto 10"/>
          <p:cNvSpPr txBox="1"/>
          <p:nvPr/>
        </p:nvSpPr>
        <p:spPr>
          <a:xfrm>
            <a:off x="1228471" y="4549703"/>
            <a:ext cx="14853450" cy="3515439"/>
          </a:xfrm>
          <a:prstGeom prst="roundRect">
            <a:avLst>
              <a:gd name="adj" fmla="val 4657"/>
            </a:avLst>
          </a:prstGeom>
          <a:solidFill>
            <a:schemeClr val="bg1"/>
          </a:solidFill>
          <a:ln w="57150">
            <a:solidFill>
              <a:schemeClr val="bg1">
                <a:lumMod val="50000"/>
              </a:schemeClr>
            </a:solidFill>
          </a:ln>
        </p:spPr>
        <p:txBody>
          <a:bodyPr wrap="square" rtlCol="0">
            <a:spAutoFit/>
          </a:bodyPr>
          <a:lstStyle/>
          <a:p>
            <a:r>
              <a:rPr lang="es-ES" sz="3600" b="1" dirty="0">
                <a:latin typeface="Arial Narrow" panose="020B0606020202030204" pitchFamily="34" charset="0"/>
                <a:cs typeface="Arial" panose="020B0604020202020204" pitchFamily="34" charset="0"/>
              </a:rPr>
              <a:t>PONENTE 1: Santiago Guzmán Cuellar</a:t>
            </a:r>
          </a:p>
          <a:p>
            <a:r>
              <a:rPr lang="es-ES" sz="3600" b="1" dirty="0">
                <a:latin typeface="Arial Narrow" panose="020B0606020202030204" pitchFamily="34" charset="0"/>
                <a:cs typeface="Arial" panose="020B0604020202020204" pitchFamily="34" charset="0"/>
              </a:rPr>
              <a:t>PONENTE 2: Laura Katherine Rojas Monsalve</a:t>
            </a:r>
          </a:p>
          <a:p>
            <a:r>
              <a:rPr lang="es-ES" sz="3600" b="1" dirty="0">
                <a:latin typeface="Arial Narrow" panose="020B0606020202030204" pitchFamily="34" charset="0"/>
                <a:cs typeface="Arial" panose="020B0604020202020204" pitchFamily="34" charset="0"/>
              </a:rPr>
              <a:t>DIRECTOR: </a:t>
            </a:r>
            <a:r>
              <a:rPr lang="es-ES" sz="3600" b="1" dirty="0" err="1">
                <a:latin typeface="Arial Narrow" panose="020B0606020202030204" pitchFamily="34" charset="0"/>
                <a:cs typeface="Arial" panose="020B0604020202020204" pitchFamily="34" charset="0"/>
              </a:rPr>
              <a:t>Jhon</a:t>
            </a:r>
            <a:r>
              <a:rPr lang="es-ES" sz="3600" b="1" dirty="0">
                <a:latin typeface="Arial Narrow" panose="020B0606020202030204" pitchFamily="34" charset="0"/>
                <a:cs typeface="Arial" panose="020B0604020202020204" pitchFamily="34" charset="0"/>
              </a:rPr>
              <a:t> </a:t>
            </a:r>
            <a:r>
              <a:rPr lang="es-ES" sz="3600" b="1" dirty="0" err="1">
                <a:latin typeface="Arial Narrow" panose="020B0606020202030204" pitchFamily="34" charset="0"/>
                <a:cs typeface="Arial" panose="020B0604020202020204" pitchFamily="34" charset="0"/>
              </a:rPr>
              <a:t>Fredys</a:t>
            </a:r>
            <a:r>
              <a:rPr lang="es-ES" sz="3600" b="1" dirty="0">
                <a:latin typeface="Arial Narrow" panose="020B0606020202030204" pitchFamily="34" charset="0"/>
                <a:cs typeface="Arial" panose="020B0604020202020204" pitchFamily="34" charset="0"/>
              </a:rPr>
              <a:t> Linares Amador</a:t>
            </a:r>
          </a:p>
          <a:p>
            <a:r>
              <a:rPr lang="es-ES" sz="3600" b="1" dirty="0">
                <a:latin typeface="Arial Narrow" panose="020B0606020202030204" pitchFamily="34" charset="0"/>
                <a:cs typeface="Arial" panose="020B0604020202020204" pitchFamily="34" charset="0"/>
              </a:rPr>
              <a:t>FACULTAD: Ciencias Naturales e Ingenierías</a:t>
            </a:r>
          </a:p>
          <a:p>
            <a:r>
              <a:rPr lang="es-ES" sz="3600" b="1" dirty="0">
                <a:latin typeface="Arial Narrow" panose="020B0606020202030204" pitchFamily="34" charset="0"/>
                <a:cs typeface="Arial" panose="020B0604020202020204" pitchFamily="34" charset="0"/>
              </a:rPr>
              <a:t>PROGRAMA: Ingeniería Electrónica</a:t>
            </a:r>
            <a:endParaRPr lang="es-CO" sz="3600" b="1" dirty="0">
              <a:latin typeface="Arial Narrow" panose="020B0606020202030204" pitchFamily="34" charset="0"/>
              <a:cs typeface="Arial" panose="020B0604020202020204" pitchFamily="34" charset="0"/>
            </a:endParaRPr>
          </a:p>
          <a:p>
            <a:r>
              <a:rPr lang="es-ES" sz="3600" b="1" dirty="0">
                <a:latin typeface="Arial Narrow" panose="020B0606020202030204" pitchFamily="34" charset="0"/>
                <a:cs typeface="Arial" panose="020B0604020202020204" pitchFamily="34" charset="0"/>
              </a:rPr>
              <a:t>SEDE O REGIONAL: Bucaramanga</a:t>
            </a:r>
          </a:p>
        </p:txBody>
      </p:sp>
      <p:sp>
        <p:nvSpPr>
          <p:cNvPr id="20" name="CuadroTexto 19">
            <a:extLst>
              <a:ext uri="{FF2B5EF4-FFF2-40B4-BE49-F238E27FC236}">
                <a16:creationId xmlns:a16="http://schemas.microsoft.com/office/drawing/2014/main" id="{C591BF83-BA19-404B-8DE2-EA7A4163E2D0}"/>
              </a:ext>
            </a:extLst>
          </p:cNvPr>
          <p:cNvSpPr txBox="1"/>
          <p:nvPr/>
        </p:nvSpPr>
        <p:spPr>
          <a:xfrm>
            <a:off x="16638546" y="4364346"/>
            <a:ext cx="14824632" cy="1200329"/>
          </a:xfrm>
          <a:prstGeom prst="rect">
            <a:avLst/>
          </a:prstGeom>
          <a:solidFill>
            <a:schemeClr val="bg1"/>
          </a:solidFill>
          <a:ln w="57150">
            <a:solidFill>
              <a:schemeClr val="bg1"/>
            </a:solidFill>
          </a:ln>
        </p:spPr>
        <p:txBody>
          <a:bodyPr wrap="square" rtlCol="0">
            <a:spAutoFit/>
          </a:bodyPr>
          <a:lstStyle>
            <a:defPPr>
              <a:defRPr lang="en-US"/>
            </a:defPPr>
            <a:lvl1pPr>
              <a:defRPr sz="3600" b="1">
                <a:latin typeface="Arial Narrow" panose="020B0606020202030204" pitchFamily="34" charset="0"/>
                <a:cs typeface="Arial" panose="020B0604020202020204" pitchFamily="34" charset="0"/>
              </a:defRPr>
            </a:lvl1pPr>
          </a:lstStyle>
          <a:p>
            <a:r>
              <a:rPr lang="es-ES" u="sng" dirty="0"/>
              <a:t>ARÉA DE INVESTIGACIÓN</a:t>
            </a:r>
            <a:r>
              <a:rPr lang="es-ES" dirty="0"/>
              <a:t>:                    </a:t>
            </a:r>
            <a:r>
              <a:rPr lang="es-ES" dirty="0" err="1"/>
              <a:t>IoT</a:t>
            </a:r>
            <a:endParaRPr lang="es-ES" dirty="0"/>
          </a:p>
          <a:p>
            <a:r>
              <a:rPr lang="es-ES" u="sng" dirty="0"/>
              <a:t>CATEGORÍA</a:t>
            </a:r>
            <a:r>
              <a:rPr lang="es-ES"/>
              <a:t>:                                            Sistemas </a:t>
            </a:r>
            <a:r>
              <a:rPr lang="es-ES" dirty="0"/>
              <a:t>Embebidos</a:t>
            </a:r>
          </a:p>
        </p:txBody>
      </p:sp>
      <p:grpSp>
        <p:nvGrpSpPr>
          <p:cNvPr id="16" name="Grupo 15">
            <a:extLst>
              <a:ext uri="{FF2B5EF4-FFF2-40B4-BE49-F238E27FC236}">
                <a16:creationId xmlns:a16="http://schemas.microsoft.com/office/drawing/2014/main" id="{AD4E5E4B-AC1C-AE06-21B8-25DD8C481D3E}"/>
              </a:ext>
            </a:extLst>
          </p:cNvPr>
          <p:cNvGrpSpPr/>
          <p:nvPr/>
        </p:nvGrpSpPr>
        <p:grpSpPr>
          <a:xfrm>
            <a:off x="1246866" y="8529173"/>
            <a:ext cx="14851063" cy="9225761"/>
            <a:chOff x="1203052" y="8824951"/>
            <a:chExt cx="14853451" cy="9225761"/>
          </a:xfrm>
        </p:grpSpPr>
        <p:sp>
          <p:nvSpPr>
            <p:cNvPr id="36" name="CuadroTexto 35">
              <a:extLst>
                <a:ext uri="{FF2B5EF4-FFF2-40B4-BE49-F238E27FC236}">
                  <a16:creationId xmlns:a16="http://schemas.microsoft.com/office/drawing/2014/main" id="{9787874B-626D-3F2F-6F19-AEB0FBFE3826}"/>
                </a:ext>
              </a:extLst>
            </p:cNvPr>
            <p:cNvSpPr txBox="1"/>
            <p:nvPr/>
          </p:nvSpPr>
          <p:spPr>
            <a:xfrm>
              <a:off x="1203052" y="9602950"/>
              <a:ext cx="14853450" cy="8447762"/>
            </a:xfrm>
            <a:prstGeom prst="round2SameRect">
              <a:avLst>
                <a:gd name="adj1" fmla="val 0"/>
                <a:gd name="adj2" fmla="val 2862"/>
              </a:avLst>
            </a:prstGeom>
            <a:solidFill>
              <a:schemeClr val="bg1"/>
            </a:solidFill>
            <a:ln w="57150">
              <a:solidFill>
                <a:schemeClr val="bg1">
                  <a:lumMod val="50000"/>
                </a:schemeClr>
              </a:solidFill>
            </a:ln>
          </p:spPr>
          <p:txBody>
            <a:bodyPr wrap="square" rtlCol="0">
              <a:spAutoFit/>
            </a:bodyPr>
            <a:lstStyle>
              <a:defPPr>
                <a:defRPr lang="en-US"/>
              </a:defPPr>
              <a:lvl1pPr>
                <a:defRPr sz="3600" b="1">
                  <a:latin typeface="Arial Narrow" panose="020B0606020202030204" pitchFamily="34" charset="0"/>
                  <a:cs typeface="Arial" panose="020B0604020202020204" pitchFamily="34" charset="0"/>
                </a:defRPr>
              </a:lvl1pPr>
            </a:lstStyle>
            <a:p>
              <a:pPr algn="just">
                <a:lnSpc>
                  <a:spcPct val="107000"/>
                </a:lnSpc>
                <a:spcAft>
                  <a:spcPts val="800"/>
                </a:spcAft>
              </a:pPr>
              <a:r>
                <a:rPr lang="es-MX" kern="100" dirty="0">
                  <a:effectLst/>
                  <a:ea typeface="Calibri" panose="020F0502020204030204" pitchFamily="34" charset="0"/>
                  <a:cs typeface="Times New Roman" panose="02020603050405020304" pitchFamily="18" charset="0"/>
                </a:rPr>
                <a:t>El acceso rápido y preciso a la información académica constituye un pilar esencial para fortalecer la eficiencia y la experiencia universitaria. En este sentido, en la Facultad de Ingeniería Electrónica de las Unidades Tecnológicas de Santander se reconoce la oportunidad de innovar en la manera en que los estudiantes acceden a datos clave como horarios, ubicaciones, disponibilidad de docentes y calendarios académicos. </a:t>
              </a:r>
            </a:p>
            <a:p>
              <a:pPr algn="just">
                <a:lnSpc>
                  <a:spcPct val="107000"/>
                </a:lnSpc>
                <a:spcAft>
                  <a:spcPts val="800"/>
                </a:spcAft>
              </a:pPr>
              <a:r>
                <a:rPr lang="es-MX" kern="100" dirty="0">
                  <a:effectLst/>
                  <a:ea typeface="Calibri" panose="020F0502020204030204" pitchFamily="34" charset="0"/>
                  <a:cs typeface="Times New Roman" panose="02020603050405020304" pitchFamily="18" charset="0"/>
                </a:rPr>
                <a:t>Como respuesta a este propósito de mejora continua, se impulsa el diseño e implementación de un asistente físico basado en inteligencia artificial, que integra reconocimiento de voz y una pantalla interactiva para ofrecer información en tiempo real. Este proyecto busca potenciar la accesibilidad, optimizar los procesos de consulta y promover la transformación digital dentro de la facultad, haciendo uso de tecnologías emergentes como el procesamiento de lenguaje natural y sistemas embebidos, en sintonía con las tendencias de modernización educativa.</a:t>
              </a:r>
              <a:endParaRPr lang="es-CO" kern="100" dirty="0">
                <a:effectLst/>
                <a:ea typeface="Calibri" panose="020F0502020204030204" pitchFamily="34" charset="0"/>
                <a:cs typeface="Times New Roman" panose="02020603050405020304" pitchFamily="18" charset="0"/>
              </a:endParaRPr>
            </a:p>
          </p:txBody>
        </p:sp>
        <p:sp>
          <p:nvSpPr>
            <p:cNvPr id="6" name="CuadroTexto 5"/>
            <p:cNvSpPr txBox="1"/>
            <p:nvPr/>
          </p:nvSpPr>
          <p:spPr>
            <a:xfrm>
              <a:off x="1203077" y="8824951"/>
              <a:ext cx="14853426" cy="774383"/>
            </a:xfrm>
            <a:prstGeom prst="round2SameRect">
              <a:avLst/>
            </a:prstGeom>
            <a:solidFill>
              <a:srgbClr val="B0CB30"/>
            </a:solidFill>
            <a:ln w="57150">
              <a:solidFill>
                <a:schemeClr val="bg1">
                  <a:lumMod val="50000"/>
                </a:schemeClr>
              </a:solidFill>
            </a:ln>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ctr"/>
              <a:r>
                <a:rPr lang="es-ES" sz="4200" b="1" dirty="0">
                  <a:solidFill>
                    <a:schemeClr val="tx1"/>
                  </a:solidFill>
                  <a:latin typeface="Arial Narrow" panose="020B0606020202030204" pitchFamily="34" charset="0"/>
                  <a:cs typeface="Arial" panose="020B0604020202020204" pitchFamily="34" charset="0"/>
                </a:rPr>
                <a:t>INTRODUCCIÓN</a:t>
              </a:r>
            </a:p>
          </p:txBody>
        </p:sp>
      </p:grpSp>
      <p:grpSp>
        <p:nvGrpSpPr>
          <p:cNvPr id="18" name="Grupo 17">
            <a:extLst>
              <a:ext uri="{FF2B5EF4-FFF2-40B4-BE49-F238E27FC236}">
                <a16:creationId xmlns:a16="http://schemas.microsoft.com/office/drawing/2014/main" id="{FD015A76-4EE3-F122-220B-8B8B06A35CE5}"/>
              </a:ext>
            </a:extLst>
          </p:cNvPr>
          <p:cNvGrpSpPr/>
          <p:nvPr/>
        </p:nvGrpSpPr>
        <p:grpSpPr>
          <a:xfrm>
            <a:off x="1202038" y="18224442"/>
            <a:ext cx="14877494" cy="9102841"/>
            <a:chOff x="1174227" y="10451629"/>
            <a:chExt cx="14879886" cy="8139156"/>
          </a:xfrm>
        </p:grpSpPr>
        <p:sp>
          <p:nvSpPr>
            <p:cNvPr id="19" name="CuadroTexto 18">
              <a:extLst>
                <a:ext uri="{FF2B5EF4-FFF2-40B4-BE49-F238E27FC236}">
                  <a16:creationId xmlns:a16="http://schemas.microsoft.com/office/drawing/2014/main" id="{20BE282A-7FE7-1611-D88A-63E6F29682DA}"/>
                </a:ext>
              </a:extLst>
            </p:cNvPr>
            <p:cNvSpPr txBox="1"/>
            <p:nvPr/>
          </p:nvSpPr>
          <p:spPr>
            <a:xfrm>
              <a:off x="1200663" y="11226012"/>
              <a:ext cx="14853450" cy="7364773"/>
            </a:xfrm>
            <a:prstGeom prst="round2SameRect">
              <a:avLst>
                <a:gd name="adj1" fmla="val 0"/>
                <a:gd name="adj2" fmla="val 2086"/>
              </a:avLst>
            </a:prstGeom>
            <a:solidFill>
              <a:schemeClr val="bg1"/>
            </a:solidFill>
            <a:ln w="57150">
              <a:solidFill>
                <a:schemeClr val="bg1">
                  <a:lumMod val="50000"/>
                </a:schemeClr>
              </a:solidFill>
            </a:ln>
          </p:spPr>
          <p:txBody>
            <a:bodyPr wrap="square" rtlCol="0">
              <a:spAutoFit/>
            </a:bodyPr>
            <a:lstStyle>
              <a:defPPr>
                <a:defRPr lang="en-US"/>
              </a:defPPr>
              <a:lvl1pPr>
                <a:defRPr sz="3600" b="1">
                  <a:latin typeface="Arial Narrow" panose="020B0606020202030204" pitchFamily="34" charset="0"/>
                  <a:cs typeface="Arial" panose="020B0604020202020204" pitchFamily="34" charset="0"/>
                </a:defRPr>
              </a:lvl1pPr>
            </a:lstStyle>
            <a:p>
              <a:pPr algn="just">
                <a:lnSpc>
                  <a:spcPct val="107000"/>
                </a:lnSpc>
                <a:spcAft>
                  <a:spcPts val="800"/>
                </a:spcAft>
              </a:pPr>
              <a:r>
                <a:rPr lang="es-MX" kern="100" dirty="0">
                  <a:effectLst/>
                  <a:ea typeface="Calibri" panose="020F0502020204030204" pitchFamily="34" charset="0"/>
                  <a:cs typeface="Times New Roman" panose="02020603050405020304" pitchFamily="18" charset="0"/>
                </a:rPr>
                <a:t>Con el objetivo de fortalecer la experiencia académica y optimizar el acceso a la información en la Facultad de Ingeniería Electrónica, se propone el desarrollo de un asistente físico basado en inteligencia artificial. Esta solución innovadora permitirá una consulta ágil y automatizada mediante reconocimiento de voz y pantalla interactiva, facilitando el acceso a datos relevantes de forma eficiente. </a:t>
              </a:r>
            </a:p>
            <a:p>
              <a:pPr algn="just">
                <a:lnSpc>
                  <a:spcPct val="107000"/>
                </a:lnSpc>
                <a:spcAft>
                  <a:spcPts val="800"/>
                </a:spcAft>
              </a:pPr>
              <a:endParaRPr lang="es-MX" kern="100" dirty="0">
                <a:ea typeface="Calibri" panose="020F0502020204030204" pitchFamily="34" charset="0"/>
                <a:cs typeface="Times New Roman" panose="02020603050405020304" pitchFamily="18" charset="0"/>
              </a:endParaRPr>
            </a:p>
            <a:p>
              <a:pPr algn="just">
                <a:lnSpc>
                  <a:spcPct val="107000"/>
                </a:lnSpc>
                <a:spcAft>
                  <a:spcPts val="800"/>
                </a:spcAft>
              </a:pPr>
              <a:r>
                <a:rPr lang="es-MX" kern="100" dirty="0">
                  <a:effectLst/>
                  <a:ea typeface="Calibri" panose="020F0502020204030204" pitchFamily="34" charset="0"/>
                  <a:cs typeface="Times New Roman" panose="02020603050405020304" pitchFamily="18" charset="0"/>
                </a:rPr>
                <a:t>La iniciativa busca modernizar los canales de comunicación institucional, mejorar la experiencia estudiantil y optimizar los procesos administrativos, incorporando tecnologías emergentes como la inteligencia artificial y el procesamiento de lenguaje natural. Además, este proyecto se perfila como un modelo replicable en otras áreas académicas de la institución, impulsando la transformación digital en el entorno educativo.</a:t>
              </a:r>
              <a:endParaRPr lang="es-CO" kern="100" dirty="0">
                <a:effectLst/>
                <a:ea typeface="Calibri" panose="020F0502020204030204" pitchFamily="34" charset="0"/>
                <a:cs typeface="Times New Roman" panose="02020603050405020304" pitchFamily="18" charset="0"/>
              </a:endParaRPr>
            </a:p>
          </p:txBody>
        </p:sp>
        <p:sp>
          <p:nvSpPr>
            <p:cNvPr id="21" name="CuadroTexto 20">
              <a:extLst>
                <a:ext uri="{FF2B5EF4-FFF2-40B4-BE49-F238E27FC236}">
                  <a16:creationId xmlns:a16="http://schemas.microsoft.com/office/drawing/2014/main" id="{6DA68A32-8076-DFF3-A84E-054181CCCB45}"/>
                </a:ext>
              </a:extLst>
            </p:cNvPr>
            <p:cNvSpPr txBox="1"/>
            <p:nvPr/>
          </p:nvSpPr>
          <p:spPr>
            <a:xfrm>
              <a:off x="1174227" y="10451629"/>
              <a:ext cx="14853426" cy="774383"/>
            </a:xfrm>
            <a:prstGeom prst="round2SameRect">
              <a:avLst/>
            </a:prstGeom>
            <a:solidFill>
              <a:srgbClr val="B0CB30"/>
            </a:solidFill>
            <a:ln w="57150">
              <a:solidFill>
                <a:schemeClr val="bg1">
                  <a:lumMod val="50000"/>
                </a:schemeClr>
              </a:solidFill>
            </a:ln>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ctr"/>
              <a:r>
                <a:rPr lang="es-MX" sz="4200" b="1" dirty="0">
                  <a:solidFill>
                    <a:schemeClr val="tx1"/>
                  </a:solidFill>
                  <a:latin typeface="Arial Narrow" panose="020B0606020202030204" pitchFamily="34" charset="0"/>
                  <a:cs typeface="Arial" panose="020B0604020202020204" pitchFamily="34" charset="0"/>
                </a:rPr>
                <a:t>PLANTEAMIENTO DEL PROBLEMA Y JUSTIFICACIÓN</a:t>
              </a:r>
            </a:p>
          </p:txBody>
        </p:sp>
      </p:grpSp>
      <p:grpSp>
        <p:nvGrpSpPr>
          <p:cNvPr id="22" name="Grupo 21">
            <a:extLst>
              <a:ext uri="{FF2B5EF4-FFF2-40B4-BE49-F238E27FC236}">
                <a16:creationId xmlns:a16="http://schemas.microsoft.com/office/drawing/2014/main" id="{4438B4C1-4192-F559-6EFB-00675B4B949D}"/>
              </a:ext>
            </a:extLst>
          </p:cNvPr>
          <p:cNvGrpSpPr/>
          <p:nvPr/>
        </p:nvGrpSpPr>
        <p:grpSpPr>
          <a:xfrm>
            <a:off x="1202013" y="26675820"/>
            <a:ext cx="14851063" cy="13311332"/>
            <a:chOff x="1203052" y="8824951"/>
            <a:chExt cx="14853451" cy="13311332"/>
          </a:xfrm>
        </p:grpSpPr>
        <p:sp>
          <p:nvSpPr>
            <p:cNvPr id="23" name="CuadroTexto 22">
              <a:extLst>
                <a:ext uri="{FF2B5EF4-FFF2-40B4-BE49-F238E27FC236}">
                  <a16:creationId xmlns:a16="http://schemas.microsoft.com/office/drawing/2014/main" id="{22710887-CFF6-823B-A279-A9EC27175ED4}"/>
                </a:ext>
              </a:extLst>
            </p:cNvPr>
            <p:cNvSpPr txBox="1"/>
            <p:nvPr/>
          </p:nvSpPr>
          <p:spPr>
            <a:xfrm>
              <a:off x="1203052" y="9778092"/>
              <a:ext cx="14853450" cy="12358191"/>
            </a:xfrm>
            <a:prstGeom prst="round2SameRect">
              <a:avLst>
                <a:gd name="adj1" fmla="val 0"/>
                <a:gd name="adj2" fmla="val 2189"/>
              </a:avLst>
            </a:prstGeom>
            <a:solidFill>
              <a:schemeClr val="bg1"/>
            </a:solidFill>
            <a:ln w="57150">
              <a:solidFill>
                <a:schemeClr val="bg1">
                  <a:lumMod val="50000"/>
                </a:schemeClr>
              </a:solidFill>
            </a:ln>
          </p:spPr>
          <p:txBody>
            <a:bodyPr wrap="square" rtlCol="0">
              <a:spAutoFit/>
            </a:bodyPr>
            <a:lstStyle>
              <a:defPPr>
                <a:defRPr lang="en-US"/>
              </a:defPPr>
              <a:lvl1pPr>
                <a:defRPr sz="3600" b="1">
                  <a:latin typeface="Arial Narrow" panose="020B0606020202030204" pitchFamily="34" charset="0"/>
                  <a:cs typeface="Arial" panose="020B0604020202020204" pitchFamily="34" charset="0"/>
                </a:defRPr>
              </a:lvl1pPr>
            </a:lstStyle>
            <a:p>
              <a:pPr algn="just">
                <a:lnSpc>
                  <a:spcPct val="107000"/>
                </a:lnSpc>
                <a:spcAft>
                  <a:spcPts val="800"/>
                </a:spcAft>
              </a:pPr>
              <a:r>
                <a:rPr lang="es-CO" sz="3600" kern="100" dirty="0">
                  <a:effectLst/>
                  <a:ea typeface="Calibri" panose="020F0502020204030204" pitchFamily="34" charset="0"/>
                  <a:cs typeface="Times New Roman" panose="02020603050405020304" pitchFamily="18" charset="0"/>
                </a:rPr>
                <a:t>El referente teórico aborda las bases para el desarrollo del asistente de inteligencia artificial. Se explican conceptos esenciales como Inteligencia Artificial (IA) y Procesamiento de Lenguaje Natural (PLN), que permiten la interacción fluida entre humanos y máquinas. Se mencionan los sistemas embebidos y el hardware necesario para construir asistentes físicos, destacando la importancia de la Interacción Hombre-Máquina (HMI) para una experiencia de usuario eficiente.</a:t>
              </a:r>
            </a:p>
            <a:p>
              <a:pPr algn="just">
                <a:lnSpc>
                  <a:spcPct val="107000"/>
                </a:lnSpc>
                <a:spcAft>
                  <a:spcPts val="800"/>
                </a:spcAft>
              </a:pPr>
              <a:r>
                <a:rPr lang="es-CO" sz="3600" kern="100" dirty="0">
                  <a:effectLst/>
                  <a:ea typeface="Calibri" panose="020F0502020204030204" pitchFamily="34" charset="0"/>
                  <a:cs typeface="Times New Roman" panose="02020603050405020304" pitchFamily="18" charset="0"/>
                </a:rPr>
                <a:t>Además, se incluye la gestión de bases de datos para almacenar y actualizar la información académica de manera ordenada, y se describe la metodología de implementación y evaluación de sistemas inteligentes, asegurando que el asistente cumpla con los objetivos de eficiencia y accesibilidad planteados.</a:t>
              </a:r>
              <a:endParaRPr lang="es-MX" sz="6000"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p:txBody>
        </p:sp>
        <p:sp>
          <p:nvSpPr>
            <p:cNvPr id="24" name="CuadroTexto 23">
              <a:extLst>
                <a:ext uri="{FF2B5EF4-FFF2-40B4-BE49-F238E27FC236}">
                  <a16:creationId xmlns:a16="http://schemas.microsoft.com/office/drawing/2014/main" id="{0CEC7A79-4072-56F4-5748-4E41669078A2}"/>
                </a:ext>
              </a:extLst>
            </p:cNvPr>
            <p:cNvSpPr txBox="1"/>
            <p:nvPr/>
          </p:nvSpPr>
          <p:spPr>
            <a:xfrm>
              <a:off x="1203077" y="8824951"/>
              <a:ext cx="14853426" cy="774383"/>
            </a:xfrm>
            <a:prstGeom prst="round2SameRect">
              <a:avLst/>
            </a:prstGeom>
            <a:solidFill>
              <a:srgbClr val="B0CB30"/>
            </a:solidFill>
            <a:ln w="57150">
              <a:solidFill>
                <a:schemeClr val="bg1">
                  <a:lumMod val="50000"/>
                </a:schemeClr>
              </a:solidFill>
            </a:ln>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ctr"/>
              <a:r>
                <a:rPr lang="es-ES_tradnl" sz="4200" b="1" dirty="0">
                  <a:solidFill>
                    <a:srgbClr val="0D0C0C"/>
                  </a:solidFill>
                  <a:latin typeface="Arial Narrow" panose="020B0606020202030204" pitchFamily="34" charset="0"/>
                  <a:cs typeface="Arial" panose="020B0604020202020204" pitchFamily="34" charset="0"/>
                </a:rPr>
                <a:t>REFERENTE TEÓRICO</a:t>
              </a:r>
              <a:endParaRPr lang="es-CO" sz="4200" b="1" dirty="0">
                <a:solidFill>
                  <a:srgbClr val="0D0C0C"/>
                </a:solidFill>
                <a:latin typeface="Arial Narrow" panose="020B0606020202030204" pitchFamily="34" charset="0"/>
                <a:cs typeface="Arial" panose="020B0604020202020204" pitchFamily="34" charset="0"/>
              </a:endParaRPr>
            </a:p>
          </p:txBody>
        </p:sp>
      </p:grpSp>
      <p:grpSp>
        <p:nvGrpSpPr>
          <p:cNvPr id="25" name="Grupo 24">
            <a:extLst>
              <a:ext uri="{FF2B5EF4-FFF2-40B4-BE49-F238E27FC236}">
                <a16:creationId xmlns:a16="http://schemas.microsoft.com/office/drawing/2014/main" id="{7C715408-D378-A3C6-756C-155E0B1936D0}"/>
              </a:ext>
            </a:extLst>
          </p:cNvPr>
          <p:cNvGrpSpPr/>
          <p:nvPr/>
        </p:nvGrpSpPr>
        <p:grpSpPr>
          <a:xfrm>
            <a:off x="1202012" y="34301154"/>
            <a:ext cx="14851063" cy="7832095"/>
            <a:chOff x="1203052" y="8824951"/>
            <a:chExt cx="14853451" cy="7832095"/>
          </a:xfrm>
        </p:grpSpPr>
        <p:sp>
          <p:nvSpPr>
            <p:cNvPr id="26" name="CuadroTexto 25">
              <a:extLst>
                <a:ext uri="{FF2B5EF4-FFF2-40B4-BE49-F238E27FC236}">
                  <a16:creationId xmlns:a16="http://schemas.microsoft.com/office/drawing/2014/main" id="{B25B35B0-C08B-9AF8-6861-F709659ABD61}"/>
                </a:ext>
              </a:extLst>
            </p:cNvPr>
            <p:cNvSpPr txBox="1"/>
            <p:nvPr/>
          </p:nvSpPr>
          <p:spPr>
            <a:xfrm>
              <a:off x="1203052" y="9602950"/>
              <a:ext cx="14853450" cy="7054096"/>
            </a:xfrm>
            <a:prstGeom prst="round2SameRect">
              <a:avLst>
                <a:gd name="adj1" fmla="val 0"/>
                <a:gd name="adj2" fmla="val 4512"/>
              </a:avLst>
            </a:prstGeom>
            <a:solidFill>
              <a:schemeClr val="bg1"/>
            </a:solidFill>
            <a:ln w="57150">
              <a:solidFill>
                <a:schemeClr val="bg1">
                  <a:lumMod val="50000"/>
                </a:schemeClr>
              </a:solidFill>
            </a:ln>
          </p:spPr>
          <p:txBody>
            <a:bodyPr wrap="square" rtlCol="0">
              <a:spAutoFit/>
            </a:bodyPr>
            <a:lstStyle>
              <a:defPPr>
                <a:defRPr lang="en-US"/>
              </a:defPPr>
              <a:lvl1pPr>
                <a:defRPr sz="3600" b="1">
                  <a:latin typeface="Arial Narrow" panose="020B0606020202030204" pitchFamily="34" charset="0"/>
                  <a:cs typeface="Arial" panose="020B0604020202020204" pitchFamily="34" charset="0"/>
                </a:defRPr>
              </a:lvl1pPr>
            </a:lstStyle>
            <a:p>
              <a:r>
                <a:rPr lang="es-CO" sz="3200" dirty="0">
                  <a:effectLst/>
                  <a:ea typeface="Times New Roman" panose="02020603050405020304" pitchFamily="18" charset="0"/>
                </a:rPr>
                <a:t>Asistentes virtuales en la educación: innovación y eficiencia – ODILO. (</a:t>
              </a:r>
              <a:r>
                <a:rPr lang="es-CO" sz="3200" dirty="0" err="1">
                  <a:effectLst/>
                  <a:ea typeface="Times New Roman" panose="02020603050405020304" pitchFamily="18" charset="0"/>
                </a:rPr>
                <a:t>n.d</a:t>
              </a:r>
              <a:r>
                <a:rPr lang="es-CO" sz="3200" dirty="0">
                  <a:effectLst/>
                  <a:ea typeface="Times New Roman" panose="02020603050405020304" pitchFamily="18" charset="0"/>
                </a:rPr>
                <a:t>.). ODILO - Ecosistemas De Aprendizaje Ilimitado Y Archivo Y Preservación Digital. </a:t>
              </a:r>
              <a:r>
                <a:rPr lang="es-CO" sz="3200" u="sng" dirty="0">
                  <a:solidFill>
                    <a:srgbClr val="0000FF"/>
                  </a:solidFill>
                  <a:effectLst/>
                  <a:ea typeface="Times New Roman" panose="02020603050405020304" pitchFamily="18" charset="0"/>
                  <a:hlinkClick r:id="rId5"/>
                </a:rPr>
                <a:t>https://www.odilo.es/blog/asistentes-virtuales-en-la-educacion-innovacion-y-eficiencia/?utm</a:t>
              </a:r>
              <a:r>
                <a:rPr lang="es-CO" sz="3200" dirty="0">
                  <a:effectLst/>
                  <a:ea typeface="Times New Roman" panose="02020603050405020304" pitchFamily="18" charset="0"/>
                </a:rPr>
                <a:t>   </a:t>
              </a:r>
            </a:p>
            <a:p>
              <a:r>
                <a:rPr lang="es-CO" sz="3200" dirty="0">
                  <a:effectLst/>
                  <a:ea typeface="Times New Roman" panose="02020603050405020304" pitchFamily="18" charset="0"/>
                </a:rPr>
                <a:t>Gómez, E. M. (2024, </a:t>
              </a:r>
              <a:r>
                <a:rPr lang="es-CO" sz="3200" dirty="0" err="1">
                  <a:effectLst/>
                  <a:ea typeface="Times New Roman" panose="02020603050405020304" pitchFamily="18" charset="0"/>
                </a:rPr>
                <a:t>December</a:t>
              </a:r>
              <a:r>
                <a:rPr lang="es-CO" sz="3200" dirty="0">
                  <a:effectLst/>
                  <a:ea typeface="Times New Roman" panose="02020603050405020304" pitchFamily="18" charset="0"/>
                </a:rPr>
                <a:t> 31). Asistentes virtuales para el aprendizaje: ¿El futuro de la educación personalizada? </a:t>
              </a:r>
              <a:r>
                <a:rPr lang="en-US" sz="3200" dirty="0" err="1">
                  <a:effectLst/>
                  <a:ea typeface="Times New Roman" panose="02020603050405020304" pitchFamily="18" charset="0"/>
                </a:rPr>
                <a:t>Área</a:t>
              </a:r>
              <a:r>
                <a:rPr lang="en-US" sz="3200" dirty="0">
                  <a:effectLst/>
                  <a:ea typeface="Times New Roman" panose="02020603050405020304" pitchFamily="18" charset="0"/>
                </a:rPr>
                <a:t> </a:t>
              </a:r>
              <a:r>
                <a:rPr lang="en-US" sz="3200" dirty="0" err="1">
                  <a:effectLst/>
                  <a:ea typeface="Times New Roman" panose="02020603050405020304" pitchFamily="18" charset="0"/>
                </a:rPr>
                <a:t>Elearning</a:t>
              </a:r>
              <a:r>
                <a:rPr lang="en-US" sz="3200" dirty="0">
                  <a:effectLst/>
                  <a:ea typeface="Times New Roman" panose="02020603050405020304" pitchFamily="18" charset="0"/>
                </a:rPr>
                <a:t>. </a:t>
              </a:r>
              <a:r>
                <a:rPr lang="en-US" sz="3200" u="sng" dirty="0">
                  <a:solidFill>
                    <a:srgbClr val="0000FF"/>
                  </a:solidFill>
                  <a:effectLst/>
                  <a:ea typeface="Times New Roman" panose="02020603050405020304" pitchFamily="18" charset="0"/>
                  <a:hlinkClick r:id="rId6"/>
                </a:rPr>
                <a:t>https://areaelearning.com/asistentes-virtuales-para-el-aprendizaje-el-futuro-de-la-educacion-personalizada/?utm</a:t>
              </a:r>
              <a:endParaRPr lang="es-CO" sz="3200" dirty="0">
                <a:effectLst/>
                <a:ea typeface="Times New Roman" panose="02020603050405020304" pitchFamily="18" charset="0"/>
              </a:endParaRPr>
            </a:p>
            <a:p>
              <a:r>
                <a:rPr lang="es-CO" sz="3200" dirty="0">
                  <a:effectLst/>
                  <a:ea typeface="Times New Roman" panose="02020603050405020304" pitchFamily="18" charset="0"/>
                </a:rPr>
                <a:t>Pombo, C. (2023, </a:t>
              </a:r>
              <a:r>
                <a:rPr lang="es-CO" sz="3200" dirty="0" err="1">
                  <a:effectLst/>
                  <a:ea typeface="Times New Roman" panose="02020603050405020304" pitchFamily="18" charset="0"/>
                </a:rPr>
                <a:t>December</a:t>
              </a:r>
              <a:r>
                <a:rPr lang="es-CO" sz="3200" dirty="0">
                  <a:effectLst/>
                  <a:ea typeface="Times New Roman" panose="02020603050405020304" pitchFamily="18" charset="0"/>
                </a:rPr>
                <a:t> 15). ¿Cómo integrar a la inteligencia artificial en la educación de manera responsable? Enfoque Educación. </a:t>
              </a:r>
              <a:r>
                <a:rPr lang="es-CO" sz="3200" u="sng" dirty="0">
                  <a:solidFill>
                    <a:srgbClr val="0000FF"/>
                  </a:solidFill>
                  <a:effectLst/>
                  <a:ea typeface="Times New Roman" panose="02020603050405020304" pitchFamily="18" charset="0"/>
                  <a:hlinkClick r:id="rId7"/>
                </a:rPr>
                <a:t>https://blogs.iadb.org/educacion/es/inteligencia-artificial-educacion/?utm</a:t>
              </a:r>
              <a:r>
                <a:rPr lang="es-CO" sz="3200" dirty="0">
                  <a:effectLst/>
                  <a:ea typeface="Times New Roman" panose="02020603050405020304" pitchFamily="18" charset="0"/>
                </a:rPr>
                <a:t> </a:t>
              </a:r>
            </a:p>
            <a:p>
              <a:r>
                <a:rPr lang="es-CO" sz="3200" dirty="0">
                  <a:effectLst/>
                  <a:ea typeface="Times New Roman" panose="02020603050405020304" pitchFamily="18" charset="0"/>
                </a:rPr>
                <a:t>El uso de la IA en la educación: decidir el futuro que queremos. (2024, May 17). UNESCO. </a:t>
              </a:r>
              <a:r>
                <a:rPr lang="es-CO" sz="3200" u="sng" dirty="0">
                  <a:solidFill>
                    <a:srgbClr val="0000FF"/>
                  </a:solidFill>
                  <a:effectLst/>
                  <a:ea typeface="Times New Roman" panose="02020603050405020304" pitchFamily="18" charset="0"/>
                  <a:hlinkClick r:id="rId8"/>
                </a:rPr>
                <a:t>https://www.unesco.org/es/articles/el-uso-de-la-ia-en-la-educacion-decidir-el-futuro-que-queremos?utm</a:t>
              </a:r>
              <a:r>
                <a:rPr lang="es-CO" sz="3200" dirty="0">
                  <a:effectLst/>
                  <a:ea typeface="Times New Roman" panose="02020603050405020304" pitchFamily="18" charset="0"/>
                </a:rPr>
                <a:t> </a:t>
              </a:r>
            </a:p>
            <a:p>
              <a:endParaRPr lang="es-MX" sz="3200" dirty="0"/>
            </a:p>
          </p:txBody>
        </p:sp>
        <p:sp>
          <p:nvSpPr>
            <p:cNvPr id="27" name="CuadroTexto 26">
              <a:extLst>
                <a:ext uri="{FF2B5EF4-FFF2-40B4-BE49-F238E27FC236}">
                  <a16:creationId xmlns:a16="http://schemas.microsoft.com/office/drawing/2014/main" id="{C62E88C9-63B1-5686-9B38-E3F4414905A1}"/>
                </a:ext>
              </a:extLst>
            </p:cNvPr>
            <p:cNvSpPr txBox="1"/>
            <p:nvPr/>
          </p:nvSpPr>
          <p:spPr>
            <a:xfrm>
              <a:off x="1203077" y="8824951"/>
              <a:ext cx="14853426" cy="774383"/>
            </a:xfrm>
            <a:prstGeom prst="round2SameRect">
              <a:avLst/>
            </a:prstGeom>
            <a:solidFill>
              <a:srgbClr val="B0CB30"/>
            </a:solidFill>
            <a:ln w="57150">
              <a:solidFill>
                <a:schemeClr val="bg1">
                  <a:lumMod val="50000"/>
                </a:schemeClr>
              </a:solidFill>
            </a:ln>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ctr"/>
              <a:r>
                <a:rPr lang="es-ES_tradnl" sz="4200" b="1" dirty="0">
                  <a:solidFill>
                    <a:srgbClr val="0D0C0C"/>
                  </a:solidFill>
                  <a:latin typeface="Arial Narrow" panose="020B0606020202030204" pitchFamily="34" charset="0"/>
                  <a:cs typeface="Arial" panose="020B0604020202020204" pitchFamily="34" charset="0"/>
                </a:rPr>
                <a:t>BIBLIOGRAFÍA</a:t>
              </a:r>
            </a:p>
          </p:txBody>
        </p:sp>
      </p:grpSp>
      <p:grpSp>
        <p:nvGrpSpPr>
          <p:cNvPr id="28" name="Grupo 27">
            <a:extLst>
              <a:ext uri="{FF2B5EF4-FFF2-40B4-BE49-F238E27FC236}">
                <a16:creationId xmlns:a16="http://schemas.microsoft.com/office/drawing/2014/main" id="{1772ECA0-6AD4-9377-83D3-0217297CE6E1}"/>
              </a:ext>
            </a:extLst>
          </p:cNvPr>
          <p:cNvGrpSpPr/>
          <p:nvPr/>
        </p:nvGrpSpPr>
        <p:grpSpPr>
          <a:xfrm>
            <a:off x="16656942" y="5564673"/>
            <a:ext cx="14851063" cy="7864153"/>
            <a:chOff x="1203052" y="8824951"/>
            <a:chExt cx="14853451" cy="7497274"/>
          </a:xfrm>
        </p:grpSpPr>
        <p:sp>
          <p:nvSpPr>
            <p:cNvPr id="29" name="CuadroTexto 28">
              <a:extLst>
                <a:ext uri="{FF2B5EF4-FFF2-40B4-BE49-F238E27FC236}">
                  <a16:creationId xmlns:a16="http://schemas.microsoft.com/office/drawing/2014/main" id="{5EE38FCE-D89B-5F38-5397-CFC88F3F61E5}"/>
                </a:ext>
              </a:extLst>
            </p:cNvPr>
            <p:cNvSpPr txBox="1"/>
            <p:nvPr/>
          </p:nvSpPr>
          <p:spPr>
            <a:xfrm>
              <a:off x="1203052" y="9602950"/>
              <a:ext cx="14853450" cy="6719275"/>
            </a:xfrm>
            <a:prstGeom prst="round2SameRect">
              <a:avLst>
                <a:gd name="adj1" fmla="val 0"/>
                <a:gd name="adj2" fmla="val 2836"/>
              </a:avLst>
            </a:prstGeom>
            <a:solidFill>
              <a:schemeClr val="bg1"/>
            </a:solidFill>
            <a:ln w="57150">
              <a:solidFill>
                <a:schemeClr val="bg1">
                  <a:lumMod val="50000"/>
                </a:schemeClr>
              </a:solidFill>
            </a:ln>
          </p:spPr>
          <p:txBody>
            <a:bodyPr wrap="square" rtlCol="0">
              <a:spAutoFit/>
            </a:bodyPr>
            <a:lstStyle>
              <a:defPPr>
                <a:defRPr lang="en-US"/>
              </a:defPPr>
              <a:lvl1pPr>
                <a:defRPr sz="3600" b="1">
                  <a:latin typeface="Arial Narrow" panose="020B0606020202030204" pitchFamily="34" charset="0"/>
                  <a:cs typeface="Arial" panose="020B0604020202020204" pitchFamily="34" charset="0"/>
                </a:defRPr>
              </a:lvl1pPr>
            </a:lstStyle>
            <a:p>
              <a:pPr algn="just"/>
              <a:r>
                <a:rPr lang="es-ES" sz="3200" dirty="0"/>
                <a:t>General: Implementar un asistente basado en inteligencia artificial que permita a los estudiantes del programa de Ingeniería Electrónica acceder a información académica clave mediante reconocimiento de voz y pantalla interactiva, mejorando la eficiencia y accesibilidad de los datos institucionales.</a:t>
              </a:r>
            </a:p>
            <a:p>
              <a:pPr algn="just"/>
              <a:r>
                <a:rPr lang="es-ES" sz="3200" dirty="0"/>
                <a:t>Específicos: •Implementar un módulo de inteligencia artificial con reconocimiento de voz y procesamiento de lenguaje natural, integrado a una interfaz interactiva, para que los estudiantes del programa de Ingeniería Electrónica consulten información académica clave.</a:t>
              </a:r>
            </a:p>
            <a:p>
              <a:pPr algn="just"/>
              <a:r>
                <a:rPr lang="es-ES" sz="3200" dirty="0"/>
                <a:t>•Garantizar la disponibilidad y confiabilidad de la información académica mediante una base de datos centralizada, que permita su consulta rápida y actualización sincronizada con las fuentes institucionales.</a:t>
              </a:r>
            </a:p>
            <a:p>
              <a:pPr algn="just"/>
              <a:r>
                <a:rPr lang="es-ES" sz="3200" dirty="0"/>
                <a:t>•Diseñar un sistema de navegación intuitivo que optimice la experiencia del usuario y facilite la interacción con el asistente.</a:t>
              </a:r>
              <a:endParaRPr lang="es-MX" sz="4000" dirty="0"/>
            </a:p>
            <a:p>
              <a:endParaRPr lang="es-MX" dirty="0"/>
            </a:p>
          </p:txBody>
        </p:sp>
        <p:sp>
          <p:nvSpPr>
            <p:cNvPr id="30" name="CuadroTexto 29">
              <a:extLst>
                <a:ext uri="{FF2B5EF4-FFF2-40B4-BE49-F238E27FC236}">
                  <a16:creationId xmlns:a16="http://schemas.microsoft.com/office/drawing/2014/main" id="{3B6339D5-18C8-F2C8-F6A7-2F0C74947E56}"/>
                </a:ext>
              </a:extLst>
            </p:cNvPr>
            <p:cNvSpPr txBox="1"/>
            <p:nvPr/>
          </p:nvSpPr>
          <p:spPr>
            <a:xfrm>
              <a:off x="1203077" y="8824951"/>
              <a:ext cx="14853426" cy="774383"/>
            </a:xfrm>
            <a:prstGeom prst="round2SameRect">
              <a:avLst/>
            </a:prstGeom>
            <a:solidFill>
              <a:srgbClr val="B0CB30"/>
            </a:solidFill>
            <a:ln w="57150">
              <a:solidFill>
                <a:schemeClr val="bg1">
                  <a:lumMod val="50000"/>
                </a:schemeClr>
              </a:solidFill>
            </a:ln>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ctr"/>
              <a:r>
                <a:rPr lang="es-ES" sz="4200" b="1" dirty="0">
                  <a:solidFill>
                    <a:schemeClr val="tx1"/>
                  </a:solidFill>
                  <a:latin typeface="Arial Narrow" panose="020B0606020202030204" pitchFamily="34" charset="0"/>
                  <a:cs typeface="Arial" panose="020B0604020202020204" pitchFamily="34" charset="0"/>
                </a:rPr>
                <a:t>OBJETIVOS</a:t>
              </a:r>
            </a:p>
          </p:txBody>
        </p:sp>
      </p:grpSp>
      <p:grpSp>
        <p:nvGrpSpPr>
          <p:cNvPr id="31" name="Grupo 30">
            <a:extLst>
              <a:ext uri="{FF2B5EF4-FFF2-40B4-BE49-F238E27FC236}">
                <a16:creationId xmlns:a16="http://schemas.microsoft.com/office/drawing/2014/main" id="{1AA0075A-CBEB-4C2C-C39B-8228161C7FBB}"/>
              </a:ext>
            </a:extLst>
          </p:cNvPr>
          <p:cNvGrpSpPr/>
          <p:nvPr/>
        </p:nvGrpSpPr>
        <p:grpSpPr>
          <a:xfrm>
            <a:off x="16585683" y="12638314"/>
            <a:ext cx="14877494" cy="10450787"/>
            <a:chOff x="1176616" y="8941730"/>
            <a:chExt cx="14879886" cy="9647748"/>
          </a:xfrm>
        </p:grpSpPr>
        <p:sp>
          <p:nvSpPr>
            <p:cNvPr id="32" name="CuadroTexto 31">
              <a:extLst>
                <a:ext uri="{FF2B5EF4-FFF2-40B4-BE49-F238E27FC236}">
                  <a16:creationId xmlns:a16="http://schemas.microsoft.com/office/drawing/2014/main" id="{9466C3EE-F246-F806-DFCF-338643D26E25}"/>
                </a:ext>
              </a:extLst>
            </p:cNvPr>
            <p:cNvSpPr txBox="1"/>
            <p:nvPr/>
          </p:nvSpPr>
          <p:spPr>
            <a:xfrm>
              <a:off x="1203052" y="9602950"/>
              <a:ext cx="14853450" cy="8986528"/>
            </a:xfrm>
            <a:prstGeom prst="round2SameRect">
              <a:avLst>
                <a:gd name="adj1" fmla="val 0"/>
                <a:gd name="adj2" fmla="val 4310"/>
              </a:avLst>
            </a:prstGeom>
            <a:solidFill>
              <a:schemeClr val="bg1"/>
            </a:solidFill>
            <a:ln w="57150">
              <a:solidFill>
                <a:schemeClr val="bg1">
                  <a:lumMod val="50000"/>
                </a:schemeClr>
              </a:solidFill>
            </a:ln>
          </p:spPr>
          <p:txBody>
            <a:bodyPr wrap="square" rtlCol="0">
              <a:spAutoFit/>
            </a:bodyPr>
            <a:lstStyle>
              <a:defPPr>
                <a:defRPr lang="en-US"/>
              </a:defPPr>
              <a:lvl1pPr>
                <a:defRPr sz="3600" b="1">
                  <a:latin typeface="Arial Narrow" panose="020B0606020202030204" pitchFamily="34" charset="0"/>
                  <a:cs typeface="Arial" panose="020B0604020202020204" pitchFamily="34" charset="0"/>
                </a:defRPr>
              </a:lvl1pPr>
            </a:lstStyle>
            <a:p>
              <a:pPr algn="just">
                <a:lnSpc>
                  <a:spcPct val="107000"/>
                </a:lnSpc>
                <a:spcAft>
                  <a:spcPts val="800"/>
                </a:spcAft>
              </a:pPr>
              <a:r>
                <a:rPr lang="es-CO" sz="3200" kern="100" dirty="0">
                  <a:effectLst/>
                  <a:ea typeface="Calibri" panose="020F0502020204030204" pitchFamily="34" charset="0"/>
                  <a:cs typeface="Times New Roman" panose="02020603050405020304" pitchFamily="18" charset="0"/>
                </a:rPr>
                <a:t>La metodología del proyecto se basa en el desarrollo tecnológico de un asistente físico de inteligencia artificial. </a:t>
              </a:r>
              <a:r>
                <a:rPr lang="es-CO" sz="4000" kern="100" dirty="0">
                  <a:effectLst/>
                  <a:ea typeface="Calibri" panose="020F0502020204030204" pitchFamily="34" charset="0"/>
                  <a:cs typeface="Times New Roman" panose="02020603050405020304" pitchFamily="18" charset="0"/>
                </a:rPr>
                <a:t>F1: </a:t>
              </a:r>
              <a:r>
                <a:rPr lang="es-CO" sz="3200" kern="100" dirty="0">
                  <a:effectLst/>
                  <a:ea typeface="Calibri" panose="020F0502020204030204" pitchFamily="34" charset="0"/>
                  <a:cs typeface="Times New Roman" panose="02020603050405020304" pitchFamily="18" charset="0"/>
                </a:rPr>
                <a:t>Se plantea una fase inicial de revisión bibliográfica para sustentar el diseño. </a:t>
              </a:r>
              <a:r>
                <a:rPr lang="es-CO" sz="4000" kern="100" dirty="0">
                  <a:effectLst/>
                  <a:ea typeface="Calibri" panose="020F0502020204030204" pitchFamily="34" charset="0"/>
                  <a:cs typeface="Times New Roman" panose="02020603050405020304" pitchFamily="18" charset="0"/>
                </a:rPr>
                <a:t>F2</a:t>
              </a:r>
              <a:r>
                <a:rPr lang="es-CO" sz="3200" kern="100" dirty="0">
                  <a:effectLst/>
                  <a:ea typeface="Calibri" panose="020F0502020204030204" pitchFamily="34" charset="0"/>
                  <a:cs typeface="Times New Roman" panose="02020603050405020304" pitchFamily="18" charset="0"/>
                </a:rPr>
                <a:t> Posteriormente, se desarrolla un sistema que integra reconocimiento de voz, procesamiento de lenguaje natural y una pantalla interactiva.</a:t>
              </a:r>
            </a:p>
            <a:p>
              <a:pPr algn="just">
                <a:lnSpc>
                  <a:spcPct val="107000"/>
                </a:lnSpc>
                <a:spcAft>
                  <a:spcPts val="800"/>
                </a:spcAft>
              </a:pPr>
              <a:r>
                <a:rPr lang="es-CO" sz="3200" kern="100" dirty="0">
                  <a:effectLst/>
                  <a:ea typeface="Calibri" panose="020F0502020204030204" pitchFamily="34" charset="0"/>
                  <a:cs typeface="Times New Roman" panose="02020603050405020304" pitchFamily="18" charset="0"/>
                </a:rPr>
                <a:t>Se implementa una base de datos estructurada para almacenar la información académica, asegurando su actualización en tiempo real. </a:t>
              </a:r>
              <a:r>
                <a:rPr lang="es-CO" sz="4000" kern="100" dirty="0">
                  <a:effectLst/>
                  <a:ea typeface="Calibri" panose="020F0502020204030204" pitchFamily="34" charset="0"/>
                  <a:cs typeface="Times New Roman" panose="02020603050405020304" pitchFamily="18" charset="0"/>
                </a:rPr>
                <a:t>F3: </a:t>
              </a:r>
              <a:r>
                <a:rPr lang="es-CO" sz="3200" kern="100" dirty="0">
                  <a:effectLst/>
                  <a:ea typeface="Calibri" panose="020F0502020204030204" pitchFamily="34" charset="0"/>
                  <a:cs typeface="Times New Roman" panose="02020603050405020304" pitchFamily="18" charset="0"/>
                </a:rPr>
                <a:t>El desarrollo sigue un enfoque por fases, desde la programación y ensamblaje del asistente hasta la validación de su funcionalidad, evaluando la eficiencia en la consulta de información.</a:t>
              </a:r>
            </a:p>
            <a:p>
              <a:pPr algn="just">
                <a:lnSpc>
                  <a:spcPct val="107000"/>
                </a:lnSpc>
                <a:spcAft>
                  <a:spcPts val="800"/>
                </a:spcAft>
              </a:pPr>
              <a:r>
                <a:rPr lang="es-CO" kern="100" dirty="0">
                  <a:effectLst/>
                  <a:ea typeface="Calibri" panose="020F0502020204030204" pitchFamily="34" charset="0"/>
                  <a:cs typeface="Times New Roman" panose="02020603050405020304" pitchFamily="18" charset="0"/>
                </a:rPr>
                <a:t>F4</a:t>
              </a:r>
              <a:r>
                <a:rPr lang="es-CO" sz="3200" kern="100" dirty="0">
                  <a:effectLst/>
                  <a:ea typeface="Calibri" panose="020F0502020204030204" pitchFamily="34" charset="0"/>
                  <a:cs typeface="Times New Roman" panose="02020603050405020304" pitchFamily="18" charset="0"/>
                </a:rPr>
                <a:t>: Finalmente, se establece un cronograma semanal de actividades y un presupuesto para la adquisición de materiales y software necesario.</a:t>
              </a:r>
            </a:p>
            <a:p>
              <a:endParaRPr lang="es-MX" dirty="0"/>
            </a:p>
            <a:p>
              <a:endParaRPr lang="es-MX" dirty="0"/>
            </a:p>
            <a:p>
              <a:endParaRPr lang="es-MX" dirty="0"/>
            </a:p>
            <a:p>
              <a:endParaRPr lang="es-MX" dirty="0"/>
            </a:p>
            <a:p>
              <a:endParaRPr lang="es-MX" dirty="0"/>
            </a:p>
          </p:txBody>
        </p:sp>
        <p:sp>
          <p:nvSpPr>
            <p:cNvPr id="33" name="CuadroTexto 32">
              <a:extLst>
                <a:ext uri="{FF2B5EF4-FFF2-40B4-BE49-F238E27FC236}">
                  <a16:creationId xmlns:a16="http://schemas.microsoft.com/office/drawing/2014/main" id="{D165E04D-E0A9-E563-D727-043AE39172FF}"/>
                </a:ext>
              </a:extLst>
            </p:cNvPr>
            <p:cNvSpPr txBox="1"/>
            <p:nvPr/>
          </p:nvSpPr>
          <p:spPr>
            <a:xfrm>
              <a:off x="1176616" y="8941730"/>
              <a:ext cx="14853426" cy="774383"/>
            </a:xfrm>
            <a:prstGeom prst="round2SameRect">
              <a:avLst/>
            </a:prstGeom>
            <a:solidFill>
              <a:srgbClr val="B0CB30"/>
            </a:solidFill>
            <a:ln w="57150">
              <a:solidFill>
                <a:schemeClr val="bg1">
                  <a:lumMod val="50000"/>
                </a:schemeClr>
              </a:solidFill>
            </a:ln>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ctr"/>
              <a:r>
                <a:rPr lang="es-MX" sz="4200" b="1" dirty="0">
                  <a:solidFill>
                    <a:schemeClr val="tx1"/>
                  </a:solidFill>
                  <a:latin typeface="Arial Narrow" panose="020B0606020202030204" pitchFamily="34" charset="0"/>
                  <a:cs typeface="Arial" panose="020B0604020202020204" pitchFamily="34" charset="0"/>
                </a:rPr>
                <a:t>METODOLOGÍA</a:t>
              </a:r>
            </a:p>
          </p:txBody>
        </p:sp>
      </p:grpSp>
      <p:grpSp>
        <p:nvGrpSpPr>
          <p:cNvPr id="34" name="Grupo 33">
            <a:extLst>
              <a:ext uri="{FF2B5EF4-FFF2-40B4-BE49-F238E27FC236}">
                <a16:creationId xmlns:a16="http://schemas.microsoft.com/office/drawing/2014/main" id="{3F6FD204-DBA9-36BC-07DB-DFAE62A3207C}"/>
              </a:ext>
            </a:extLst>
          </p:cNvPr>
          <p:cNvGrpSpPr/>
          <p:nvPr/>
        </p:nvGrpSpPr>
        <p:grpSpPr>
          <a:xfrm>
            <a:off x="16638545" y="21590897"/>
            <a:ext cx="14851063" cy="11545215"/>
            <a:chOff x="1203052" y="8824951"/>
            <a:chExt cx="14853451" cy="9154110"/>
          </a:xfrm>
        </p:grpSpPr>
        <p:sp>
          <p:nvSpPr>
            <p:cNvPr id="35" name="CuadroTexto 34">
              <a:extLst>
                <a:ext uri="{FF2B5EF4-FFF2-40B4-BE49-F238E27FC236}">
                  <a16:creationId xmlns:a16="http://schemas.microsoft.com/office/drawing/2014/main" id="{410BA70E-6752-758F-F1C5-B025E933DDF8}"/>
                </a:ext>
              </a:extLst>
            </p:cNvPr>
            <p:cNvSpPr txBox="1"/>
            <p:nvPr/>
          </p:nvSpPr>
          <p:spPr>
            <a:xfrm>
              <a:off x="1203052" y="9602950"/>
              <a:ext cx="14853450" cy="8376111"/>
            </a:xfrm>
            <a:prstGeom prst="round2SameRect">
              <a:avLst>
                <a:gd name="adj1" fmla="val 0"/>
                <a:gd name="adj2" fmla="val 1974"/>
              </a:avLst>
            </a:prstGeom>
            <a:solidFill>
              <a:schemeClr val="bg1"/>
            </a:solidFill>
            <a:ln w="57150">
              <a:solidFill>
                <a:schemeClr val="bg1">
                  <a:lumMod val="50000"/>
                </a:schemeClr>
              </a:solidFill>
            </a:ln>
          </p:spPr>
          <p:txBody>
            <a:bodyPr wrap="square" rtlCol="0">
              <a:spAutoFit/>
            </a:bodyPr>
            <a:lstStyle>
              <a:defPPr>
                <a:defRPr lang="en-US"/>
              </a:defPPr>
              <a:lvl1pPr>
                <a:defRPr sz="3600" b="1">
                  <a:latin typeface="Arial Narrow" panose="020B0606020202030204" pitchFamily="34" charset="0"/>
                  <a:cs typeface="Arial" panose="020B0604020202020204" pitchFamily="34" charset="0"/>
                </a:defRPr>
              </a:lvl1pPr>
            </a:lstStyle>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p:txBody>
        </p:sp>
        <p:sp>
          <p:nvSpPr>
            <p:cNvPr id="38" name="CuadroTexto 37">
              <a:extLst>
                <a:ext uri="{FF2B5EF4-FFF2-40B4-BE49-F238E27FC236}">
                  <a16:creationId xmlns:a16="http://schemas.microsoft.com/office/drawing/2014/main" id="{7F386773-A4F2-4975-BD5E-F5188FD26BC7}"/>
                </a:ext>
              </a:extLst>
            </p:cNvPr>
            <p:cNvSpPr txBox="1"/>
            <p:nvPr/>
          </p:nvSpPr>
          <p:spPr>
            <a:xfrm>
              <a:off x="1203077" y="8824951"/>
              <a:ext cx="14853426" cy="774383"/>
            </a:xfrm>
            <a:prstGeom prst="round2SameRect">
              <a:avLst/>
            </a:prstGeom>
            <a:solidFill>
              <a:srgbClr val="B0CB30"/>
            </a:solidFill>
            <a:ln w="57150">
              <a:solidFill>
                <a:schemeClr val="bg1">
                  <a:lumMod val="50000"/>
                </a:schemeClr>
              </a:solidFill>
            </a:ln>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ctr"/>
              <a:r>
                <a:rPr lang="es-ES_tradnl" sz="4200" b="1" dirty="0">
                  <a:solidFill>
                    <a:srgbClr val="0D0C0C"/>
                  </a:solidFill>
                  <a:latin typeface="Arial Narrow" panose="020B0606020202030204" pitchFamily="34" charset="0"/>
                  <a:cs typeface="Arial" panose="020B0604020202020204" pitchFamily="34" charset="0"/>
                </a:rPr>
                <a:t>RESULTADOS</a:t>
              </a:r>
              <a:endParaRPr lang="es-CO" sz="4200" b="1" dirty="0">
                <a:solidFill>
                  <a:srgbClr val="0D0C0C"/>
                </a:solidFill>
                <a:latin typeface="Arial Narrow" panose="020B0606020202030204" pitchFamily="34" charset="0"/>
                <a:cs typeface="Arial" panose="020B0604020202020204" pitchFamily="34" charset="0"/>
              </a:endParaRPr>
            </a:p>
          </p:txBody>
        </p:sp>
      </p:grpSp>
      <p:grpSp>
        <p:nvGrpSpPr>
          <p:cNvPr id="40" name="Grupo 39">
            <a:extLst>
              <a:ext uri="{FF2B5EF4-FFF2-40B4-BE49-F238E27FC236}">
                <a16:creationId xmlns:a16="http://schemas.microsoft.com/office/drawing/2014/main" id="{38662A04-244B-2B3B-C883-2EC5A888DF53}"/>
              </a:ext>
            </a:extLst>
          </p:cNvPr>
          <p:cNvGrpSpPr/>
          <p:nvPr/>
        </p:nvGrpSpPr>
        <p:grpSpPr>
          <a:xfrm>
            <a:off x="16809244" y="33440913"/>
            <a:ext cx="15003439" cy="8867485"/>
            <a:chOff x="1145721" y="9314599"/>
            <a:chExt cx="15005851" cy="2115471"/>
          </a:xfrm>
        </p:grpSpPr>
        <p:sp>
          <p:nvSpPr>
            <p:cNvPr id="42" name="CuadroTexto 41">
              <a:extLst>
                <a:ext uri="{FF2B5EF4-FFF2-40B4-BE49-F238E27FC236}">
                  <a16:creationId xmlns:a16="http://schemas.microsoft.com/office/drawing/2014/main" id="{0CC7AEF2-0A42-2983-5C87-5E35B5F186B0}"/>
                </a:ext>
              </a:extLst>
            </p:cNvPr>
            <p:cNvSpPr txBox="1"/>
            <p:nvPr/>
          </p:nvSpPr>
          <p:spPr>
            <a:xfrm>
              <a:off x="1145721" y="9623914"/>
              <a:ext cx="14853450" cy="1806156"/>
            </a:xfrm>
            <a:prstGeom prst="round2SameRect">
              <a:avLst>
                <a:gd name="adj1" fmla="val 0"/>
                <a:gd name="adj2" fmla="val 2279"/>
              </a:avLst>
            </a:prstGeom>
            <a:solidFill>
              <a:schemeClr val="bg1"/>
            </a:solidFill>
            <a:ln w="57150">
              <a:solidFill>
                <a:schemeClr val="bg1">
                  <a:lumMod val="50000"/>
                </a:schemeClr>
              </a:solidFill>
            </a:ln>
          </p:spPr>
          <p:txBody>
            <a:bodyPr wrap="square" rtlCol="0">
              <a:spAutoFit/>
            </a:bodyPr>
            <a:lstStyle>
              <a:defPPr>
                <a:defRPr lang="en-US"/>
              </a:defPPr>
              <a:lvl1pPr>
                <a:defRPr sz="3600" b="1">
                  <a:latin typeface="Arial Narrow" panose="020B0606020202030204" pitchFamily="34" charset="0"/>
                  <a:cs typeface="Arial" panose="020B0604020202020204" pitchFamily="34" charset="0"/>
                </a:defRPr>
              </a:lvl1pPr>
            </a:lstStyle>
            <a:p>
              <a:pPr marL="571500" indent="-571500" algn="just">
                <a:lnSpc>
                  <a:spcPct val="107000"/>
                </a:lnSpc>
                <a:spcAft>
                  <a:spcPts val="800"/>
                </a:spcAft>
                <a:buFont typeface="Arial" panose="020B0604020202020204" pitchFamily="34" charset="0"/>
                <a:buChar char="•"/>
              </a:pPr>
              <a:r>
                <a:rPr lang="es-MX" dirty="0"/>
                <a:t>El proyecto demuestra que es viable aplicar tecnologías de inteligencia artificial y sistemas embebidos para facilitar el acceso a información académica en entornos universitarios</a:t>
              </a:r>
              <a:r>
                <a:rPr lang="es-MX" b="0" dirty="0"/>
                <a:t>.</a:t>
              </a:r>
            </a:p>
            <a:p>
              <a:pPr marL="571500" indent="-571500" algn="just">
                <a:lnSpc>
                  <a:spcPct val="107000"/>
                </a:lnSpc>
                <a:spcAft>
                  <a:spcPts val="800"/>
                </a:spcAft>
                <a:buFont typeface="Arial" panose="020B0604020202020204" pitchFamily="34" charset="0"/>
                <a:buChar char="•"/>
              </a:pPr>
              <a:r>
                <a:rPr lang="es-MX" dirty="0"/>
                <a:t>La combinación de voz e interfaz gráfica mejora significativamente la accesibilidad y autonomía de los usuarios en la consulta de información</a:t>
              </a:r>
              <a:r>
                <a:rPr lang="es-MX" b="0" dirty="0"/>
                <a:t>.</a:t>
              </a:r>
            </a:p>
            <a:p>
              <a:pPr marL="571500" indent="-571500" algn="just">
                <a:lnSpc>
                  <a:spcPct val="107000"/>
                </a:lnSpc>
                <a:spcAft>
                  <a:spcPts val="800"/>
                </a:spcAft>
                <a:buFont typeface="Arial" panose="020B0604020202020204" pitchFamily="34" charset="0"/>
                <a:buChar char="•"/>
              </a:pPr>
              <a:r>
                <a:rPr lang="es-MX" dirty="0"/>
                <a:t>Esta solución contribuye a la modernización de los canales de comunicación institucional y representa un modelo replicable en otras facultades o programas académicos.</a:t>
              </a:r>
            </a:p>
            <a:p>
              <a:pPr marL="571500" indent="-571500" algn="just">
                <a:lnSpc>
                  <a:spcPct val="107000"/>
                </a:lnSpc>
                <a:spcAft>
                  <a:spcPts val="800"/>
                </a:spcAft>
                <a:buFont typeface="Arial" panose="020B0604020202020204" pitchFamily="34" charset="0"/>
                <a:buChar char="•"/>
              </a:pPr>
              <a:r>
                <a:rPr lang="es-MX" dirty="0"/>
                <a:t>La implementación de tecnologías </a:t>
              </a:r>
              <a:r>
                <a:rPr lang="es-MX" dirty="0" err="1"/>
                <a:t>IoT</a:t>
              </a:r>
              <a:r>
                <a:rPr lang="es-MX" dirty="0"/>
                <a:t> en contextos educativos abre nuevas oportunidades para </a:t>
              </a:r>
              <a:r>
                <a:rPr lang="es-MX" b="1" dirty="0"/>
                <a:t>automatizar procesos administrativos</a:t>
              </a:r>
              <a:r>
                <a:rPr lang="es-MX" dirty="0"/>
                <a:t> y </a:t>
              </a:r>
              <a:r>
                <a:rPr lang="es-MX" b="1" dirty="0"/>
                <a:t>fortalecer la experiencia estudiantil.</a:t>
              </a:r>
              <a:endParaRPr lang="es-MX" dirty="0"/>
            </a:p>
            <a:p>
              <a:pPr algn="just">
                <a:lnSpc>
                  <a:spcPct val="107000"/>
                </a:lnSpc>
                <a:spcAft>
                  <a:spcPts val="800"/>
                </a:spcAft>
              </a:pPr>
              <a:endParaRPr lang="es-MX" b="0" dirty="0"/>
            </a:p>
          </p:txBody>
        </p:sp>
        <p:sp>
          <p:nvSpPr>
            <p:cNvPr id="43" name="CuadroTexto 42">
              <a:extLst>
                <a:ext uri="{FF2B5EF4-FFF2-40B4-BE49-F238E27FC236}">
                  <a16:creationId xmlns:a16="http://schemas.microsoft.com/office/drawing/2014/main" id="{48A8AEFD-F2F1-604C-BED5-20D3B1AA8A3A}"/>
                </a:ext>
              </a:extLst>
            </p:cNvPr>
            <p:cNvSpPr txBox="1"/>
            <p:nvPr/>
          </p:nvSpPr>
          <p:spPr>
            <a:xfrm>
              <a:off x="1203052" y="9314599"/>
              <a:ext cx="14948520" cy="203487"/>
            </a:xfrm>
            <a:prstGeom prst="round2SameRect">
              <a:avLst>
                <a:gd name="adj1" fmla="val 16667"/>
                <a:gd name="adj2" fmla="val 31188"/>
              </a:avLst>
            </a:prstGeom>
            <a:solidFill>
              <a:srgbClr val="B0CB30"/>
            </a:solidFill>
            <a:ln w="57150">
              <a:solidFill>
                <a:schemeClr val="bg1">
                  <a:lumMod val="50000"/>
                </a:schemeClr>
              </a:solidFill>
            </a:ln>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ctr"/>
              <a:r>
                <a:rPr lang="es-ES_tradnl" sz="4200" b="1" dirty="0">
                  <a:solidFill>
                    <a:srgbClr val="0D0C0C"/>
                  </a:solidFill>
                  <a:latin typeface="Arial Narrow" panose="020B0606020202030204" pitchFamily="34" charset="0"/>
                  <a:cs typeface="Arial" panose="020B0604020202020204" pitchFamily="34" charset="0"/>
                </a:rPr>
                <a:t>CONCLUSIONES</a:t>
              </a:r>
            </a:p>
          </p:txBody>
        </p:sp>
      </p:grpSp>
      <p:graphicFrame>
        <p:nvGraphicFramePr>
          <p:cNvPr id="93" name="Diagrama 92">
            <a:extLst>
              <a:ext uri="{FF2B5EF4-FFF2-40B4-BE49-F238E27FC236}">
                <a16:creationId xmlns:a16="http://schemas.microsoft.com/office/drawing/2014/main" id="{9EF28867-2FAB-4538-A2FC-BDCDE883A6E9}"/>
              </a:ext>
            </a:extLst>
          </p:cNvPr>
          <p:cNvGraphicFramePr/>
          <p:nvPr>
            <p:extLst>
              <p:ext uri="{D42A27DB-BD31-4B8C-83A1-F6EECF244321}">
                <p14:modId xmlns:p14="http://schemas.microsoft.com/office/powerpoint/2010/main" val="2932075715"/>
              </p:ext>
            </p:extLst>
          </p:nvPr>
        </p:nvGraphicFramePr>
        <p:xfrm>
          <a:off x="16626249" y="19145038"/>
          <a:ext cx="14863360" cy="241420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8" name="TextBox 47">
            <a:extLst>
              <a:ext uri="{FF2B5EF4-FFF2-40B4-BE49-F238E27FC236}">
                <a16:creationId xmlns:a16="http://schemas.microsoft.com/office/drawing/2014/main" id="{640FA7AF-FF02-4D20-781B-CC5A446D178D}"/>
              </a:ext>
            </a:extLst>
          </p:cNvPr>
          <p:cNvSpPr txBox="1"/>
          <p:nvPr/>
        </p:nvSpPr>
        <p:spPr>
          <a:xfrm>
            <a:off x="16665000" y="22538539"/>
            <a:ext cx="14771721" cy="6186309"/>
          </a:xfrm>
          <a:prstGeom prst="rect">
            <a:avLst/>
          </a:prstGeom>
          <a:solidFill>
            <a:schemeClr val="bg1"/>
          </a:solidFill>
          <a:ln w="57150">
            <a:solidFill>
              <a:schemeClr val="bg1">
                <a:lumMod val="75000"/>
              </a:schemeClr>
            </a:solidFill>
          </a:ln>
        </p:spPr>
        <p:txBody>
          <a:bodyPr wrap="square">
            <a:spAutoFit/>
          </a:bodyPr>
          <a:lstStyle/>
          <a:p>
            <a:pPr marL="571500" indent="-571500" algn="just">
              <a:buFont typeface="Arial" panose="020B0604020202020204" pitchFamily="34" charset="0"/>
              <a:buChar char="•"/>
            </a:pPr>
            <a:r>
              <a:rPr lang="es-MX" sz="3600" b="1" dirty="0">
                <a:latin typeface="Arial Narrow" panose="020B0606020202030204" pitchFamily="34" charset="0"/>
              </a:rPr>
              <a:t>Se desarrolló un prototipo funcional de asistente físico que integra reconocimiento de voz y una interfaz de pantalla táctil, capaz de responder a consultas relacionadas con el programa de Ingeniería Electrónica.</a:t>
            </a:r>
          </a:p>
          <a:p>
            <a:pPr marL="571500" indent="-571500" algn="just">
              <a:buFont typeface="Arial" panose="020B0604020202020204" pitchFamily="34" charset="0"/>
              <a:buChar char="•"/>
            </a:pPr>
            <a:r>
              <a:rPr lang="es-MX" sz="3600" b="1" dirty="0">
                <a:latin typeface="Arial Narrow" panose="020B0606020202030204" pitchFamily="34" charset="0"/>
              </a:rPr>
              <a:t>El sistema fue programado para entregar información clave como: horarios de clase, ubicación de salones, disponibilidad de docentes y fechas académicas.  </a:t>
            </a:r>
          </a:p>
          <a:p>
            <a:pPr marL="571500" indent="-571500" algn="just">
              <a:buFont typeface="Arial" panose="020B0604020202020204" pitchFamily="34" charset="0"/>
              <a:buChar char="•"/>
            </a:pPr>
            <a:r>
              <a:rPr lang="es-MX" sz="3600" b="1" dirty="0">
                <a:latin typeface="Arial Narrow" panose="020B0606020202030204" pitchFamily="34" charset="0"/>
              </a:rPr>
              <a:t>Se logró una integración exitosa entre los componentes de hardware (placa embebida, micrófono, pantalla) y los algoritmos de procesamiento de lenguaje natural.</a:t>
            </a:r>
          </a:p>
          <a:p>
            <a:pPr marL="571500" indent="-571500" algn="just">
              <a:buFont typeface="Arial" panose="020B0604020202020204" pitchFamily="34" charset="0"/>
              <a:buChar char="•"/>
            </a:pPr>
            <a:r>
              <a:rPr lang="es-MX" sz="3600" b="1" dirty="0">
                <a:latin typeface="Arial Narrow" panose="020B0606020202030204" pitchFamily="34" charset="0"/>
              </a:rPr>
              <a:t>Durante las pruebas internas, el asistente mostró un alto grado de precisión en la comprensión de comandos de voz y una respuesta oportuna en la visualización de datos.</a:t>
            </a:r>
            <a:endParaRPr lang="es-US" sz="3600" b="1" dirty="0">
              <a:latin typeface="Arial Narrow" panose="020B0606020202030204" pitchFamily="34" charset="0"/>
            </a:endParaRPr>
          </a:p>
        </p:txBody>
      </p:sp>
      <p:pic>
        <p:nvPicPr>
          <p:cNvPr id="53" name="Picture 52">
            <a:extLst>
              <a:ext uri="{FF2B5EF4-FFF2-40B4-BE49-F238E27FC236}">
                <a16:creationId xmlns:a16="http://schemas.microsoft.com/office/drawing/2014/main" id="{39D0680A-3FBD-80E3-3C6B-815BDED3C313}"/>
              </a:ext>
            </a:extLst>
          </p:cNvPr>
          <p:cNvPicPr>
            <a:picLocks noChangeAspect="1"/>
          </p:cNvPicPr>
          <p:nvPr/>
        </p:nvPicPr>
        <p:blipFill>
          <a:blip r:embed="rId14"/>
          <a:stretch>
            <a:fillRect/>
          </a:stretch>
        </p:blipFill>
        <p:spPr>
          <a:xfrm>
            <a:off x="24398086" y="28403494"/>
            <a:ext cx="6973321" cy="4650669"/>
          </a:xfrm>
          <a:prstGeom prst="rect">
            <a:avLst/>
          </a:prstGeom>
        </p:spPr>
      </p:pic>
      <p:pic>
        <p:nvPicPr>
          <p:cNvPr id="3" name="Picture 2">
            <a:extLst>
              <a:ext uri="{FF2B5EF4-FFF2-40B4-BE49-F238E27FC236}">
                <a16:creationId xmlns:a16="http://schemas.microsoft.com/office/drawing/2014/main" id="{9618E978-6E9C-DCDE-DDBA-8944B8EA68BF}"/>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3763149" y="1393955"/>
            <a:ext cx="1769574" cy="1765133"/>
          </a:xfrm>
          <a:prstGeom prst="rect">
            <a:avLst/>
          </a:prstGeom>
          <a:noFill/>
        </p:spPr>
      </p:pic>
    </p:spTree>
    <p:extLst>
      <p:ext uri="{BB962C8B-B14F-4D97-AF65-F5344CB8AC3E}">
        <p14:creationId xmlns:p14="http://schemas.microsoft.com/office/powerpoint/2010/main" val="2961334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bg1"/>
        </a:solidFill>
        <a:ln w="57150">
          <a:solidFill>
            <a:schemeClr val="bg1">
              <a:lumMod val="75000"/>
            </a:schemeClr>
          </a:solidFill>
        </a:ln>
      </a:spPr>
      <a:bodyPr wrap="square" rtlCol="0">
        <a:spAutoFit/>
      </a:bodyPr>
      <a:lstStyle>
        <a:defPPr algn="l">
          <a:defRPr sz="3600" b="1" dirty="0" smtClean="0">
            <a:latin typeface="Arial Narrow" panose="020B060602020203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EC137E609876847AC10468A041C6116" ma:contentTypeVersion="8" ma:contentTypeDescription="Create a new document." ma:contentTypeScope="" ma:versionID="630c6d085bb0edb3bfe5cde7d16752e8">
  <xsd:schema xmlns:xsd="http://www.w3.org/2001/XMLSchema" xmlns:xs="http://www.w3.org/2001/XMLSchema" xmlns:p="http://schemas.microsoft.com/office/2006/metadata/properties" xmlns:ns2="cecd093a-b5a9-4867-8a30-a34f9ea99277" xmlns:ns3="fcd9eda1-93b4-4271-9693-0c88004ce3f6" targetNamespace="http://schemas.microsoft.com/office/2006/metadata/properties" ma:root="true" ma:fieldsID="bf5da86cebd31ebe748d715c5ed969fc" ns2:_="" ns3:_="">
    <xsd:import namespace="cecd093a-b5a9-4867-8a30-a34f9ea99277"/>
    <xsd:import namespace="fcd9eda1-93b4-4271-9693-0c88004ce3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cd093a-b5a9-4867-8a30-a34f9ea992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d9eda1-93b4-4271-9693-0c88004ce3f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ECC331-21C1-43FC-A217-00DC01785824}">
  <ds:schemaRefs>
    <ds:schemaRef ds:uri="http://purl.org/dc/elements/1.1/"/>
    <ds:schemaRef ds:uri="http://schemas.microsoft.com/office/2006/metadata/properties"/>
    <ds:schemaRef ds:uri="cecd093a-b5a9-4867-8a30-a34f9ea99277"/>
    <ds:schemaRef ds:uri="fcd9eda1-93b4-4271-9693-0c88004ce3f6"/>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3DDFBEAC-A470-436C-84EB-60319862D341}">
  <ds:schemaRefs>
    <ds:schemaRef ds:uri="http://schemas.microsoft.com/sharepoint/v3/contenttype/forms"/>
  </ds:schemaRefs>
</ds:datastoreItem>
</file>

<file path=customXml/itemProps3.xml><?xml version="1.0" encoding="utf-8"?>
<ds:datastoreItem xmlns:ds="http://schemas.openxmlformats.org/officeDocument/2006/customXml" ds:itemID="{E121BAE2-CE25-4D3A-A6D8-6F34551F85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cd093a-b5a9-4867-8a30-a34f9ea99277"/>
    <ds:schemaRef ds:uri="fcd9eda1-93b4-4271-9693-0c88004ce3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16398</TotalTime>
  <Words>1112</Words>
  <Application>Microsoft Office PowerPoint</Application>
  <PresentationFormat>Custom</PresentationFormat>
  <Paragraphs>73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Narrow</vt:lpstr>
      <vt:lpstr>Calibri</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Jhon Freddy Linares</dc:creator>
  <cp:lastModifiedBy>Jhon Fredys Linares</cp:lastModifiedBy>
  <cp:revision>327</cp:revision>
  <dcterms:created xsi:type="dcterms:W3CDTF">2016-03-21T16:40:14Z</dcterms:created>
  <dcterms:modified xsi:type="dcterms:W3CDTF">2025-07-03T15:10:59Z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0x0101003EC137E609876847AC10468A041C6116</vt:lpwstr>
  </property>
</Properties>
</file>