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32399288" cy="43200638"/>
  <p:notesSz cx="6858000" cy="9144000"/>
  <p:defaultTextStyle>
    <a:defPPr>
      <a:defRPr lang="en-US"/>
    </a:defPPr>
    <a:lvl1pPr marL="0" algn="l" defTabSz="2098195" rtl="0" eaLnBrk="1" latinLnBrk="0" hangingPunct="1">
      <a:defRPr sz="8232" kern="1200">
        <a:solidFill>
          <a:schemeClr val="tx1"/>
        </a:solidFill>
        <a:latin typeface="+mn-lt"/>
        <a:ea typeface="+mn-ea"/>
        <a:cs typeface="+mn-cs"/>
      </a:defRPr>
    </a:lvl1pPr>
    <a:lvl2pPr marL="2098195" algn="l" defTabSz="2098195" rtl="0" eaLnBrk="1" latinLnBrk="0" hangingPunct="1">
      <a:defRPr sz="8232" kern="1200">
        <a:solidFill>
          <a:schemeClr val="tx1"/>
        </a:solidFill>
        <a:latin typeface="+mn-lt"/>
        <a:ea typeface="+mn-ea"/>
        <a:cs typeface="+mn-cs"/>
      </a:defRPr>
    </a:lvl2pPr>
    <a:lvl3pPr marL="4196390" algn="l" defTabSz="2098195" rtl="0" eaLnBrk="1" latinLnBrk="0" hangingPunct="1">
      <a:defRPr sz="8232" kern="1200">
        <a:solidFill>
          <a:schemeClr val="tx1"/>
        </a:solidFill>
        <a:latin typeface="+mn-lt"/>
        <a:ea typeface="+mn-ea"/>
        <a:cs typeface="+mn-cs"/>
      </a:defRPr>
    </a:lvl3pPr>
    <a:lvl4pPr marL="6294586" algn="l" defTabSz="2098195" rtl="0" eaLnBrk="1" latinLnBrk="0" hangingPunct="1">
      <a:defRPr sz="8232" kern="1200">
        <a:solidFill>
          <a:schemeClr val="tx1"/>
        </a:solidFill>
        <a:latin typeface="+mn-lt"/>
        <a:ea typeface="+mn-ea"/>
        <a:cs typeface="+mn-cs"/>
      </a:defRPr>
    </a:lvl4pPr>
    <a:lvl5pPr marL="8392781" algn="l" defTabSz="2098195" rtl="0" eaLnBrk="1" latinLnBrk="0" hangingPunct="1">
      <a:defRPr sz="8232" kern="1200">
        <a:solidFill>
          <a:schemeClr val="tx1"/>
        </a:solidFill>
        <a:latin typeface="+mn-lt"/>
        <a:ea typeface="+mn-ea"/>
        <a:cs typeface="+mn-cs"/>
      </a:defRPr>
    </a:lvl5pPr>
    <a:lvl6pPr marL="10490976" algn="l" defTabSz="2098195" rtl="0" eaLnBrk="1" latinLnBrk="0" hangingPunct="1">
      <a:defRPr sz="8232" kern="1200">
        <a:solidFill>
          <a:schemeClr val="tx1"/>
        </a:solidFill>
        <a:latin typeface="+mn-lt"/>
        <a:ea typeface="+mn-ea"/>
        <a:cs typeface="+mn-cs"/>
      </a:defRPr>
    </a:lvl6pPr>
    <a:lvl7pPr marL="12589171" algn="l" defTabSz="2098195" rtl="0" eaLnBrk="1" latinLnBrk="0" hangingPunct="1">
      <a:defRPr sz="8232" kern="1200">
        <a:solidFill>
          <a:schemeClr val="tx1"/>
        </a:solidFill>
        <a:latin typeface="+mn-lt"/>
        <a:ea typeface="+mn-ea"/>
        <a:cs typeface="+mn-cs"/>
      </a:defRPr>
    </a:lvl7pPr>
    <a:lvl8pPr marL="14687367" algn="l" defTabSz="2098195" rtl="0" eaLnBrk="1" latinLnBrk="0" hangingPunct="1">
      <a:defRPr sz="8232" kern="1200">
        <a:solidFill>
          <a:schemeClr val="tx1"/>
        </a:solidFill>
        <a:latin typeface="+mn-lt"/>
        <a:ea typeface="+mn-ea"/>
        <a:cs typeface="+mn-cs"/>
      </a:defRPr>
    </a:lvl8pPr>
    <a:lvl9pPr marL="16785562" algn="l" defTabSz="2098195"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B30"/>
    <a:srgbClr val="2DB52D"/>
    <a:srgbClr val="00CC00"/>
    <a:srgbClr val="575757"/>
    <a:srgbClr val="00FF00"/>
    <a:srgbClr val="FF3300"/>
    <a:srgbClr val="0C64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07" autoAdjust="0"/>
    <p:restoredTop sz="94280" autoAdjust="0"/>
  </p:normalViewPr>
  <p:slideViewPr>
    <p:cSldViewPr snapToGrid="0" snapToObjects="1">
      <p:cViewPr>
        <p:scale>
          <a:sx n="20" d="100"/>
          <a:sy n="20" d="100"/>
        </p:scale>
        <p:origin x="1710" y="12"/>
      </p:cViewPr>
      <p:guideLst>
        <p:guide orient="horz" pos="13607"/>
        <p:guide pos="1020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4E472-D06A-4837-9B1E-557AE0E23162}" type="doc">
      <dgm:prSet loTypeId="urn:microsoft.com/office/officeart/2005/8/layout/chevron1" loCatId="process" qsTypeId="urn:microsoft.com/office/officeart/2005/8/quickstyle/simple1" qsCatId="simple" csTypeId="urn:microsoft.com/office/officeart/2005/8/colors/colorful1" csCatId="colorful" phldr="1"/>
      <dgm:spPr/>
    </dgm:pt>
    <dgm:pt modelId="{674C7BFB-D858-4601-9364-9E0EBB0EE1B0}">
      <dgm:prSet phldrT="[Texto]" custT="1"/>
      <dgm:spPr>
        <a:ln w="28575">
          <a:solidFill>
            <a:schemeClr val="tx1"/>
          </a:solidFill>
        </a:ln>
        <a:effectLst/>
      </dgm:spPr>
      <dgm:t>
        <a:bodyPr/>
        <a:lstStyle/>
        <a:p>
          <a:r>
            <a:rPr lang="es-CO" sz="3600" b="0" cap="none" spc="0" dirty="0">
              <a:ln w="9525">
                <a:solidFill>
                  <a:schemeClr val="bg1"/>
                </a:solidFill>
                <a:prstDash val="solid"/>
              </a:ln>
              <a:solidFill>
                <a:schemeClr val="bg1"/>
              </a:solidFill>
              <a:effectLst/>
              <a:latin typeface="Arial Narrow" panose="020B0606020202030204" pitchFamily="34" charset="0"/>
            </a:rPr>
            <a:t>FASE 1</a:t>
          </a:r>
        </a:p>
      </dgm:t>
    </dgm:pt>
    <dgm:pt modelId="{449B614F-DEE6-4539-AF97-33D944283AA8}" type="parTrans" cxnId="{AA972FED-9DEA-4EB0-976F-7A9DEB210D4F}">
      <dgm:prSet/>
      <dgm:spPr/>
      <dgm:t>
        <a:bodyPr/>
        <a:lstStyle/>
        <a:p>
          <a:endParaRPr lang="es-CO" sz="2600" b="1"/>
        </a:p>
      </dgm:t>
    </dgm:pt>
    <dgm:pt modelId="{11FA628E-ACBC-480F-BA84-52C883D35CFF}" type="sibTrans" cxnId="{AA972FED-9DEA-4EB0-976F-7A9DEB210D4F}">
      <dgm:prSet/>
      <dgm:spPr/>
      <dgm:t>
        <a:bodyPr/>
        <a:lstStyle/>
        <a:p>
          <a:endParaRPr lang="es-CO" sz="2600" b="1"/>
        </a:p>
      </dgm:t>
    </dgm:pt>
    <dgm:pt modelId="{7A5D67B1-4F3D-4345-8180-C06FEEAF4CBF}">
      <dgm:prSet phldrT="[Texto]" custT="1"/>
      <dgm:spPr>
        <a:ln w="28575"/>
      </dgm:spPr>
      <dgm:t>
        <a:bodyPr/>
        <a:lstStyle/>
        <a:p>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a:t>
          </a:r>
          <a:r>
            <a:rPr lang="es-CO" sz="3600" b="0" kern="1200" dirty="0">
              <a:ln>
                <a:solidFill>
                  <a:schemeClr val="bg1"/>
                </a:solidFill>
              </a:ln>
              <a:solidFill>
                <a:schemeClr val="bg1"/>
              </a:solidFill>
              <a:latin typeface="Arial Narrow" panose="020B0606020202030204" pitchFamily="34" charset="0"/>
            </a:rPr>
            <a:t> </a:t>
          </a: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2</a:t>
          </a:r>
        </a:p>
      </dgm:t>
    </dgm:pt>
    <dgm:pt modelId="{06FE921E-4DC1-4FF4-9E5C-C50FF84B18CF}" type="parTrans" cxnId="{47F6857C-2EB1-47FB-9B89-8EF9CAB906EC}">
      <dgm:prSet/>
      <dgm:spPr/>
      <dgm:t>
        <a:bodyPr/>
        <a:lstStyle/>
        <a:p>
          <a:endParaRPr lang="es-CO" sz="2600" b="1"/>
        </a:p>
      </dgm:t>
    </dgm:pt>
    <dgm:pt modelId="{8D7C36EA-B301-43EA-BC51-F7D2D5E51769}" type="sibTrans" cxnId="{47F6857C-2EB1-47FB-9B89-8EF9CAB906EC}">
      <dgm:prSet/>
      <dgm:spPr/>
      <dgm:t>
        <a:bodyPr/>
        <a:lstStyle/>
        <a:p>
          <a:endParaRPr lang="es-CO" sz="2600" b="1"/>
        </a:p>
      </dgm:t>
    </dgm:pt>
    <dgm:pt modelId="{CB5F4D1C-8174-4A4D-ACF4-AC5BDCB29005}">
      <dgm:prSet phldrT="[Texto]" custT="1"/>
      <dgm:spPr>
        <a:ln w="28575"/>
      </dgm:spPr>
      <dgm:t>
        <a:bodyPr/>
        <a:lstStyle/>
        <a:p>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3 </a:t>
          </a:r>
        </a:p>
      </dgm:t>
    </dgm:pt>
    <dgm:pt modelId="{374A05DC-D271-4516-B67A-6A9FCD3843E6}" type="parTrans" cxnId="{9BC3AA7D-8C7B-498A-907F-5FD25CC5EA56}">
      <dgm:prSet/>
      <dgm:spPr/>
      <dgm:t>
        <a:bodyPr/>
        <a:lstStyle/>
        <a:p>
          <a:endParaRPr lang="es-CO" sz="2600" b="1"/>
        </a:p>
      </dgm:t>
    </dgm:pt>
    <dgm:pt modelId="{1D8E9E2F-4AE5-4970-8C90-19739FD436F1}" type="sibTrans" cxnId="{9BC3AA7D-8C7B-498A-907F-5FD25CC5EA56}">
      <dgm:prSet/>
      <dgm:spPr/>
      <dgm:t>
        <a:bodyPr/>
        <a:lstStyle/>
        <a:p>
          <a:endParaRPr lang="es-CO" sz="2600" b="1"/>
        </a:p>
      </dgm:t>
    </dgm:pt>
    <dgm:pt modelId="{B83EE6B3-F2FF-4534-85BD-A956F548F2F8}">
      <dgm:prSet phldrT="[Texto]" custT="1"/>
      <dgm:spPr>
        <a:ln w="28575"/>
      </dgm:spPr>
      <dgm:t>
        <a:bodyPr/>
        <a:lstStyle/>
        <a:p>
          <a:pPr marL="0" lvl="0" indent="0" algn="ctr" defTabSz="11557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4</a:t>
          </a:r>
        </a:p>
      </dgm:t>
    </dgm:pt>
    <dgm:pt modelId="{60AFE220-E1CF-44AA-9EAC-BDBB764E1BEA}" type="parTrans" cxnId="{282BB349-BE49-4088-95BB-2E2551298231}">
      <dgm:prSet/>
      <dgm:spPr/>
      <dgm:t>
        <a:bodyPr/>
        <a:lstStyle/>
        <a:p>
          <a:endParaRPr lang="es-CO" sz="2600" b="1"/>
        </a:p>
      </dgm:t>
    </dgm:pt>
    <dgm:pt modelId="{51A2655E-7A5E-4B29-8B53-5D428214A397}" type="sibTrans" cxnId="{282BB349-BE49-4088-95BB-2E2551298231}">
      <dgm:prSet/>
      <dgm:spPr/>
      <dgm:t>
        <a:bodyPr/>
        <a:lstStyle/>
        <a:p>
          <a:endParaRPr lang="es-CO" sz="2600" b="1"/>
        </a:p>
      </dgm:t>
    </dgm:pt>
    <dgm:pt modelId="{808CF750-C4C9-46CD-B107-19556BF2FA3C}">
      <dgm:prSet phldrT="[Texto]" custT="1"/>
      <dgm:spPr>
        <a:ln w="28575"/>
      </dgm:spPr>
      <dgm:t>
        <a:bodyPr/>
        <a:lstStyle/>
        <a:p>
          <a:pPr>
            <a:buNone/>
          </a:pPr>
          <a:r>
            <a:rPr lang="es-CO" sz="3600" b="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5</a:t>
          </a:r>
        </a:p>
      </dgm:t>
    </dgm:pt>
    <dgm:pt modelId="{4118F9BE-6A99-49D6-863F-6DC616974F7A}" type="parTrans" cxnId="{29AF5F49-D0B9-496B-9951-D94466A1BA03}">
      <dgm:prSet/>
      <dgm:spPr/>
      <dgm:t>
        <a:bodyPr/>
        <a:lstStyle/>
        <a:p>
          <a:endParaRPr lang="es-419"/>
        </a:p>
      </dgm:t>
    </dgm:pt>
    <dgm:pt modelId="{D04B7E8B-6B12-4C97-9B8E-B81A02BB6074}" type="sibTrans" cxnId="{29AF5F49-D0B9-496B-9951-D94466A1BA03}">
      <dgm:prSet/>
      <dgm:spPr/>
      <dgm:t>
        <a:bodyPr/>
        <a:lstStyle/>
        <a:p>
          <a:endParaRPr lang="es-419"/>
        </a:p>
      </dgm:t>
    </dgm:pt>
    <dgm:pt modelId="{59E55AAE-B45F-4403-9CEC-E6C0A7FC82C3}" type="pres">
      <dgm:prSet presAssocID="{0534E472-D06A-4837-9B1E-557AE0E23162}" presName="Name0" presStyleCnt="0">
        <dgm:presLayoutVars>
          <dgm:dir/>
          <dgm:animLvl val="lvl"/>
          <dgm:resizeHandles val="exact"/>
        </dgm:presLayoutVars>
      </dgm:prSet>
      <dgm:spPr/>
    </dgm:pt>
    <dgm:pt modelId="{68B7DB3A-2B8A-42C2-8754-CB595F2ECBAA}" type="pres">
      <dgm:prSet presAssocID="{674C7BFB-D858-4601-9364-9E0EBB0EE1B0}" presName="parTxOnly" presStyleLbl="node1" presStyleIdx="0" presStyleCnt="5" custLinFactNeighborX="36670" custLinFactNeighborY="45483">
        <dgm:presLayoutVars>
          <dgm:chMax val="0"/>
          <dgm:chPref val="0"/>
          <dgm:bulletEnabled val="1"/>
        </dgm:presLayoutVars>
      </dgm:prSet>
      <dgm:spPr/>
    </dgm:pt>
    <dgm:pt modelId="{5BD2A109-316C-44B1-B18E-0A034E40229B}" type="pres">
      <dgm:prSet presAssocID="{11FA628E-ACBC-480F-BA84-52C883D35CFF}" presName="parTxOnlySpace" presStyleCnt="0"/>
      <dgm:spPr/>
    </dgm:pt>
    <dgm:pt modelId="{8D5AD2AD-F6E3-4932-9E36-50518043A379}" type="pres">
      <dgm:prSet presAssocID="{7A5D67B1-4F3D-4345-8180-C06FEEAF4CBF}" presName="parTxOnly" presStyleLbl="node1" presStyleIdx="1" presStyleCnt="5" custLinFactNeighborX="6321" custLinFactNeighborY="56942">
        <dgm:presLayoutVars>
          <dgm:chMax val="0"/>
          <dgm:chPref val="0"/>
          <dgm:bulletEnabled val="1"/>
        </dgm:presLayoutVars>
      </dgm:prSet>
      <dgm:spPr/>
    </dgm:pt>
    <dgm:pt modelId="{EC8B23B9-41CD-4AAD-A701-85C1A0F88A04}" type="pres">
      <dgm:prSet presAssocID="{8D7C36EA-B301-43EA-BC51-F7D2D5E51769}" presName="parTxOnlySpace" presStyleCnt="0"/>
      <dgm:spPr/>
    </dgm:pt>
    <dgm:pt modelId="{54169087-C354-40C8-9F55-17F0555DAA7A}" type="pres">
      <dgm:prSet presAssocID="{CB5F4D1C-8174-4A4D-ACF4-AC5BDCB29005}" presName="parTxOnly" presStyleLbl="node1" presStyleIdx="2" presStyleCnt="5" custLinFactNeighborX="6321" custLinFactNeighborY="56942">
        <dgm:presLayoutVars>
          <dgm:chMax val="0"/>
          <dgm:chPref val="0"/>
          <dgm:bulletEnabled val="1"/>
        </dgm:presLayoutVars>
      </dgm:prSet>
      <dgm:spPr/>
    </dgm:pt>
    <dgm:pt modelId="{B681CCEF-BAE6-4E9A-A6FB-1952D3DC438D}" type="pres">
      <dgm:prSet presAssocID="{1D8E9E2F-4AE5-4970-8C90-19739FD436F1}" presName="parTxOnlySpace" presStyleCnt="0"/>
      <dgm:spPr/>
    </dgm:pt>
    <dgm:pt modelId="{3B75ED76-A9A9-43A2-850E-F4E5A1B43629}" type="pres">
      <dgm:prSet presAssocID="{B83EE6B3-F2FF-4534-85BD-A956F548F2F8}" presName="parTxOnly" presStyleLbl="node1" presStyleIdx="3" presStyleCnt="5" custLinFactNeighborX="1718" custLinFactNeighborY="56942">
        <dgm:presLayoutVars>
          <dgm:chMax val="0"/>
          <dgm:chPref val="0"/>
          <dgm:bulletEnabled val="1"/>
        </dgm:presLayoutVars>
      </dgm:prSet>
      <dgm:spPr/>
    </dgm:pt>
    <dgm:pt modelId="{47207A01-236D-45AC-BBF1-3D54319F3DED}" type="pres">
      <dgm:prSet presAssocID="{51A2655E-7A5E-4B29-8B53-5D428214A397}" presName="parTxOnlySpace" presStyleCnt="0"/>
      <dgm:spPr/>
    </dgm:pt>
    <dgm:pt modelId="{DA8E613A-6A08-4DB0-A79A-E4B4C336BDA0}" type="pres">
      <dgm:prSet presAssocID="{808CF750-C4C9-46CD-B107-19556BF2FA3C}" presName="parTxOnly" presStyleLbl="node1" presStyleIdx="4" presStyleCnt="5" custLinFactNeighborX="1718" custLinFactNeighborY="56942">
        <dgm:presLayoutVars>
          <dgm:chMax val="0"/>
          <dgm:chPref val="0"/>
          <dgm:bulletEnabled val="1"/>
        </dgm:presLayoutVars>
      </dgm:prSet>
      <dgm:spPr/>
    </dgm:pt>
  </dgm:ptLst>
  <dgm:cxnLst>
    <dgm:cxn modelId="{F2BCC810-34BE-4146-9C68-B326D5E1544C}" type="presOf" srcId="{674C7BFB-D858-4601-9364-9E0EBB0EE1B0}" destId="{68B7DB3A-2B8A-42C2-8754-CB595F2ECBAA}" srcOrd="0" destOrd="0" presId="urn:microsoft.com/office/officeart/2005/8/layout/chevron1"/>
    <dgm:cxn modelId="{5BEB5F15-625C-41DA-80C3-A266EDC70DC1}" type="presOf" srcId="{CB5F4D1C-8174-4A4D-ACF4-AC5BDCB29005}" destId="{54169087-C354-40C8-9F55-17F0555DAA7A}" srcOrd="0" destOrd="0" presId="urn:microsoft.com/office/officeart/2005/8/layout/chevron1"/>
    <dgm:cxn modelId="{4DA93D40-951A-4341-B7FE-F6A78B307259}" type="presOf" srcId="{808CF750-C4C9-46CD-B107-19556BF2FA3C}" destId="{DA8E613A-6A08-4DB0-A79A-E4B4C336BDA0}" srcOrd="0" destOrd="0" presId="urn:microsoft.com/office/officeart/2005/8/layout/chevron1"/>
    <dgm:cxn modelId="{29AF5F49-D0B9-496B-9951-D94466A1BA03}" srcId="{0534E472-D06A-4837-9B1E-557AE0E23162}" destId="{808CF750-C4C9-46CD-B107-19556BF2FA3C}" srcOrd="4" destOrd="0" parTransId="{4118F9BE-6A99-49D6-863F-6DC616974F7A}" sibTransId="{D04B7E8B-6B12-4C97-9B8E-B81A02BB6074}"/>
    <dgm:cxn modelId="{282BB349-BE49-4088-95BB-2E2551298231}" srcId="{0534E472-D06A-4837-9B1E-557AE0E23162}" destId="{B83EE6B3-F2FF-4534-85BD-A956F548F2F8}" srcOrd="3" destOrd="0" parTransId="{60AFE220-E1CF-44AA-9EAC-BDBB764E1BEA}" sibTransId="{51A2655E-7A5E-4B29-8B53-5D428214A397}"/>
    <dgm:cxn modelId="{F476D94B-2AEC-45BF-BA49-E56663D20546}" type="presOf" srcId="{7A5D67B1-4F3D-4345-8180-C06FEEAF4CBF}" destId="{8D5AD2AD-F6E3-4932-9E36-50518043A379}" srcOrd="0" destOrd="0" presId="urn:microsoft.com/office/officeart/2005/8/layout/chevron1"/>
    <dgm:cxn modelId="{0D98744E-C781-4073-8072-C6E11F43A0DE}" type="presOf" srcId="{B83EE6B3-F2FF-4534-85BD-A956F548F2F8}" destId="{3B75ED76-A9A9-43A2-850E-F4E5A1B43629}" srcOrd="0" destOrd="0" presId="urn:microsoft.com/office/officeart/2005/8/layout/chevron1"/>
    <dgm:cxn modelId="{47F6857C-2EB1-47FB-9B89-8EF9CAB906EC}" srcId="{0534E472-D06A-4837-9B1E-557AE0E23162}" destId="{7A5D67B1-4F3D-4345-8180-C06FEEAF4CBF}" srcOrd="1" destOrd="0" parTransId="{06FE921E-4DC1-4FF4-9E5C-C50FF84B18CF}" sibTransId="{8D7C36EA-B301-43EA-BC51-F7D2D5E51769}"/>
    <dgm:cxn modelId="{9BC3AA7D-8C7B-498A-907F-5FD25CC5EA56}" srcId="{0534E472-D06A-4837-9B1E-557AE0E23162}" destId="{CB5F4D1C-8174-4A4D-ACF4-AC5BDCB29005}" srcOrd="2" destOrd="0" parTransId="{374A05DC-D271-4516-B67A-6A9FCD3843E6}" sibTransId="{1D8E9E2F-4AE5-4970-8C90-19739FD436F1}"/>
    <dgm:cxn modelId="{D38B2DA9-FB45-447B-A736-FDCCFC1BCA0C}" type="presOf" srcId="{0534E472-D06A-4837-9B1E-557AE0E23162}" destId="{59E55AAE-B45F-4403-9CEC-E6C0A7FC82C3}" srcOrd="0" destOrd="0" presId="urn:microsoft.com/office/officeart/2005/8/layout/chevron1"/>
    <dgm:cxn modelId="{AA972FED-9DEA-4EB0-976F-7A9DEB210D4F}" srcId="{0534E472-D06A-4837-9B1E-557AE0E23162}" destId="{674C7BFB-D858-4601-9364-9E0EBB0EE1B0}" srcOrd="0" destOrd="0" parTransId="{449B614F-DEE6-4539-AF97-33D944283AA8}" sibTransId="{11FA628E-ACBC-480F-BA84-52C883D35CFF}"/>
    <dgm:cxn modelId="{F8290C28-E8D9-4D87-BF1E-1995E581BFFB}" type="presParOf" srcId="{59E55AAE-B45F-4403-9CEC-E6C0A7FC82C3}" destId="{68B7DB3A-2B8A-42C2-8754-CB595F2ECBAA}" srcOrd="0" destOrd="0" presId="urn:microsoft.com/office/officeart/2005/8/layout/chevron1"/>
    <dgm:cxn modelId="{42111A04-29B6-44E4-8077-52D4FA658E02}" type="presParOf" srcId="{59E55AAE-B45F-4403-9CEC-E6C0A7FC82C3}" destId="{5BD2A109-316C-44B1-B18E-0A034E40229B}" srcOrd="1" destOrd="0" presId="urn:microsoft.com/office/officeart/2005/8/layout/chevron1"/>
    <dgm:cxn modelId="{AB9B1291-60C3-4F65-8D93-9BDF88E26BB6}" type="presParOf" srcId="{59E55AAE-B45F-4403-9CEC-E6C0A7FC82C3}" destId="{8D5AD2AD-F6E3-4932-9E36-50518043A379}" srcOrd="2" destOrd="0" presId="urn:microsoft.com/office/officeart/2005/8/layout/chevron1"/>
    <dgm:cxn modelId="{6AFA47FE-9BCF-4691-9911-4248096FE909}" type="presParOf" srcId="{59E55AAE-B45F-4403-9CEC-E6C0A7FC82C3}" destId="{EC8B23B9-41CD-4AAD-A701-85C1A0F88A04}" srcOrd="3" destOrd="0" presId="urn:microsoft.com/office/officeart/2005/8/layout/chevron1"/>
    <dgm:cxn modelId="{C60C27F6-37C5-4E22-8739-3B5B51AE0FF1}" type="presParOf" srcId="{59E55AAE-B45F-4403-9CEC-E6C0A7FC82C3}" destId="{54169087-C354-40C8-9F55-17F0555DAA7A}" srcOrd="4" destOrd="0" presId="urn:microsoft.com/office/officeart/2005/8/layout/chevron1"/>
    <dgm:cxn modelId="{368B6999-ED3D-453A-A3F2-1A36F1E9CC5D}" type="presParOf" srcId="{59E55AAE-B45F-4403-9CEC-E6C0A7FC82C3}" destId="{B681CCEF-BAE6-4E9A-A6FB-1952D3DC438D}" srcOrd="5" destOrd="0" presId="urn:microsoft.com/office/officeart/2005/8/layout/chevron1"/>
    <dgm:cxn modelId="{D587C73D-2744-4D69-8E80-C57F9E1A543A}" type="presParOf" srcId="{59E55AAE-B45F-4403-9CEC-E6C0A7FC82C3}" destId="{3B75ED76-A9A9-43A2-850E-F4E5A1B43629}" srcOrd="6" destOrd="0" presId="urn:microsoft.com/office/officeart/2005/8/layout/chevron1"/>
    <dgm:cxn modelId="{EEDA5357-68C1-44F8-89FD-3B26E56047BF}" type="presParOf" srcId="{59E55AAE-B45F-4403-9CEC-E6C0A7FC82C3}" destId="{47207A01-236D-45AC-BBF1-3D54319F3DED}" srcOrd="7" destOrd="0" presId="urn:microsoft.com/office/officeart/2005/8/layout/chevron1"/>
    <dgm:cxn modelId="{C2441CE4-47D6-4A0E-934B-299F9C990D4D}" type="presParOf" srcId="{59E55AAE-B45F-4403-9CEC-E6C0A7FC82C3}" destId="{DA8E613A-6A08-4DB0-A79A-E4B4C336BDA0}"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7DB3A-2B8A-42C2-8754-CB595F2ECBAA}">
      <dsp:nvSpPr>
        <dsp:cNvPr id="0" name=""/>
        <dsp:cNvSpPr/>
      </dsp:nvSpPr>
      <dsp:spPr>
        <a:xfrm>
          <a:off x="122057" y="1122367"/>
          <a:ext cx="3229587" cy="1291835"/>
        </a:xfrm>
        <a:prstGeom prst="chevron">
          <a:avLst/>
        </a:prstGeom>
        <a:solidFill>
          <a:schemeClr val="accent2">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latin typeface="Arial Narrow" panose="020B0606020202030204" pitchFamily="34" charset="0"/>
            </a:rPr>
            <a:t>FASE 1</a:t>
          </a:r>
        </a:p>
      </dsp:txBody>
      <dsp:txXfrm>
        <a:off x="767975" y="1122367"/>
        <a:ext cx="1937752" cy="1291835"/>
      </dsp:txXfrm>
    </dsp:sp>
    <dsp:sp modelId="{8D5AD2AD-F6E3-4932-9E36-50518043A379}">
      <dsp:nvSpPr>
        <dsp:cNvPr id="0" name=""/>
        <dsp:cNvSpPr/>
      </dsp:nvSpPr>
      <dsp:spPr>
        <a:xfrm>
          <a:off x="2930671" y="1122367"/>
          <a:ext cx="3229587" cy="1291835"/>
        </a:xfrm>
        <a:prstGeom prst="chevron">
          <a:avLst/>
        </a:prstGeom>
        <a:solidFill>
          <a:schemeClr val="accent3">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a:t>
          </a:r>
          <a:r>
            <a:rPr lang="es-CO" sz="3600" b="0" kern="1200" dirty="0">
              <a:ln>
                <a:solidFill>
                  <a:schemeClr val="bg1"/>
                </a:solidFill>
              </a:ln>
              <a:solidFill>
                <a:schemeClr val="bg1"/>
              </a:solidFill>
              <a:latin typeface="Arial Narrow" panose="020B0606020202030204" pitchFamily="34" charset="0"/>
            </a:rPr>
            <a:t> </a:t>
          </a: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2</a:t>
          </a:r>
        </a:p>
      </dsp:txBody>
      <dsp:txXfrm>
        <a:off x="3576589" y="1122367"/>
        <a:ext cx="1937752" cy="1291835"/>
      </dsp:txXfrm>
    </dsp:sp>
    <dsp:sp modelId="{54169087-C354-40C8-9F55-17F0555DAA7A}">
      <dsp:nvSpPr>
        <dsp:cNvPr id="0" name=""/>
        <dsp:cNvSpPr/>
      </dsp:nvSpPr>
      <dsp:spPr>
        <a:xfrm>
          <a:off x="5837300" y="1122367"/>
          <a:ext cx="3229587" cy="1291835"/>
        </a:xfrm>
        <a:prstGeom prst="chevron">
          <a:avLst/>
        </a:prstGeom>
        <a:solidFill>
          <a:schemeClr val="accent4">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3 </a:t>
          </a:r>
        </a:p>
      </dsp:txBody>
      <dsp:txXfrm>
        <a:off x="6483218" y="1122367"/>
        <a:ext cx="1937752" cy="1291835"/>
      </dsp:txXfrm>
    </dsp:sp>
    <dsp:sp modelId="{3B75ED76-A9A9-43A2-850E-F4E5A1B43629}">
      <dsp:nvSpPr>
        <dsp:cNvPr id="0" name=""/>
        <dsp:cNvSpPr/>
      </dsp:nvSpPr>
      <dsp:spPr>
        <a:xfrm>
          <a:off x="8729063" y="1122367"/>
          <a:ext cx="3229587" cy="1291835"/>
        </a:xfrm>
        <a:prstGeom prst="chevron">
          <a:avLst/>
        </a:prstGeom>
        <a:solidFill>
          <a:schemeClr val="accent5">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1557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4</a:t>
          </a:r>
        </a:p>
      </dsp:txBody>
      <dsp:txXfrm>
        <a:off x="9374981" y="1122367"/>
        <a:ext cx="1937752" cy="1291835"/>
      </dsp:txXfrm>
    </dsp:sp>
    <dsp:sp modelId="{DA8E613A-6A08-4DB0-A79A-E4B4C336BDA0}">
      <dsp:nvSpPr>
        <dsp:cNvPr id="0" name=""/>
        <dsp:cNvSpPr/>
      </dsp:nvSpPr>
      <dsp:spPr>
        <a:xfrm>
          <a:off x="11633772" y="1122367"/>
          <a:ext cx="3229587" cy="1291835"/>
        </a:xfrm>
        <a:prstGeom prst="chevron">
          <a:avLst/>
        </a:prstGeom>
        <a:solidFill>
          <a:schemeClr val="accent6">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s-CO" sz="3600" b="0" kern="1200" cap="none" spc="0" dirty="0">
              <a:ln w="9525">
                <a:solidFill>
                  <a:schemeClr val="bg1"/>
                </a:solidFill>
                <a:prstDash val="solid"/>
              </a:ln>
              <a:solidFill>
                <a:schemeClr val="bg1"/>
              </a:solidFill>
              <a:effectLst>
                <a:outerShdw blurRad="12700" dist="38100" dir="2700000" algn="tl" rotWithShape="0">
                  <a:prstClr val="white">
                    <a:lumMod val="50000"/>
                  </a:prstClr>
                </a:outerShdw>
              </a:effectLst>
              <a:latin typeface="Arial Narrow" panose="020B0606020202030204" pitchFamily="34" charset="0"/>
              <a:ea typeface="+mn-ea"/>
              <a:cs typeface="+mn-cs"/>
            </a:rPr>
            <a:t>FASE 5</a:t>
          </a:r>
        </a:p>
      </dsp:txBody>
      <dsp:txXfrm>
        <a:off x="12279690" y="1122367"/>
        <a:ext cx="1937752" cy="12918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5B851-7CE0-43F7-AB3F-FBD57450CB6A}" type="datetimeFigureOut">
              <a:rPr lang="es-CO" smtClean="0"/>
              <a:t>30/04/2025</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B53BD-A0AD-45AC-931C-BE9F0E9F33DA}" type="slidenum">
              <a:rPr lang="es-CO" smtClean="0"/>
              <a:t>‹#›</a:t>
            </a:fld>
            <a:endParaRPr lang="es-CO"/>
          </a:p>
        </p:txBody>
      </p:sp>
    </p:spTree>
    <p:extLst>
      <p:ext uri="{BB962C8B-B14F-4D97-AF65-F5344CB8AC3E}">
        <p14:creationId xmlns:p14="http://schemas.microsoft.com/office/powerpoint/2010/main" val="104467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2B53BD-A0AD-45AC-931C-BE9F0E9F33DA}" type="slidenum">
              <a:rPr lang="es-CO" smtClean="0"/>
              <a:t>1</a:t>
            </a:fld>
            <a:endParaRPr lang="es-CO"/>
          </a:p>
        </p:txBody>
      </p:sp>
    </p:spTree>
    <p:extLst>
      <p:ext uri="{BB962C8B-B14F-4D97-AF65-F5344CB8AC3E}">
        <p14:creationId xmlns:p14="http://schemas.microsoft.com/office/powerpoint/2010/main" val="2823725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13420203"/>
            <a:ext cx="27539395" cy="9260137"/>
          </a:xfrm>
        </p:spPr>
        <p:txBody>
          <a:bodyPr/>
          <a:lstStyle/>
          <a:p>
            <a:r>
              <a:rPr lang="en-US"/>
              <a:t>Click to edit Master title style</a:t>
            </a:r>
          </a:p>
        </p:txBody>
      </p:sp>
      <p:sp>
        <p:nvSpPr>
          <p:cNvPr id="3" name="Subtitle 2"/>
          <p:cNvSpPr>
            <a:spLocks noGrp="1"/>
          </p:cNvSpPr>
          <p:nvPr>
            <p:ph type="subTitle" idx="1"/>
          </p:nvPr>
        </p:nvSpPr>
        <p:spPr>
          <a:xfrm>
            <a:off x="4859893" y="24480361"/>
            <a:ext cx="22679502" cy="11040164"/>
          </a:xfrm>
        </p:spPr>
        <p:txBody>
          <a:bodyPr/>
          <a:lstStyle>
            <a:lvl1pPr marL="0" indent="0" algn="ctr">
              <a:buNone/>
              <a:defRPr>
                <a:solidFill>
                  <a:schemeClr val="tx1">
                    <a:tint val="75000"/>
                  </a:schemeClr>
                </a:solidFill>
              </a:defRPr>
            </a:lvl1pPr>
            <a:lvl2pPr marL="2044309" indent="0" algn="ctr">
              <a:buNone/>
              <a:defRPr>
                <a:solidFill>
                  <a:schemeClr val="tx1">
                    <a:tint val="75000"/>
                  </a:schemeClr>
                </a:solidFill>
              </a:defRPr>
            </a:lvl2pPr>
            <a:lvl3pPr marL="4088619" indent="0" algn="ctr">
              <a:buNone/>
              <a:defRPr>
                <a:solidFill>
                  <a:schemeClr val="tx1">
                    <a:tint val="75000"/>
                  </a:schemeClr>
                </a:solidFill>
              </a:defRPr>
            </a:lvl3pPr>
            <a:lvl4pPr marL="6132928" indent="0" algn="ctr">
              <a:buNone/>
              <a:defRPr>
                <a:solidFill>
                  <a:schemeClr val="tx1">
                    <a:tint val="75000"/>
                  </a:schemeClr>
                </a:solidFill>
              </a:defRPr>
            </a:lvl4pPr>
            <a:lvl5pPr marL="8177237" indent="0" algn="ctr">
              <a:buNone/>
              <a:defRPr>
                <a:solidFill>
                  <a:schemeClr val="tx1">
                    <a:tint val="75000"/>
                  </a:schemeClr>
                </a:solidFill>
              </a:defRPr>
            </a:lvl5pPr>
            <a:lvl6pPr marL="10221546" indent="0" algn="ctr">
              <a:buNone/>
              <a:defRPr>
                <a:solidFill>
                  <a:schemeClr val="tx1">
                    <a:tint val="75000"/>
                  </a:schemeClr>
                </a:solidFill>
              </a:defRPr>
            </a:lvl6pPr>
            <a:lvl7pPr marL="12265856" indent="0" algn="ctr">
              <a:buNone/>
              <a:defRPr>
                <a:solidFill>
                  <a:schemeClr val="tx1">
                    <a:tint val="75000"/>
                  </a:schemeClr>
                </a:solidFill>
              </a:defRPr>
            </a:lvl7pPr>
            <a:lvl8pPr marL="14310166" indent="0" algn="ctr">
              <a:buNone/>
              <a:defRPr>
                <a:solidFill>
                  <a:schemeClr val="tx1">
                    <a:tint val="75000"/>
                  </a:schemeClr>
                </a:solidFill>
              </a:defRPr>
            </a:lvl8pPr>
            <a:lvl9pPr marL="163544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DD2820-0D82-454D-80AC-966B62AB1E49}"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107918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03108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64393" y="10150155"/>
            <a:ext cx="26240051" cy="2162431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33002" y="10150155"/>
            <a:ext cx="78191404" cy="2162431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04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D2820-0D82-454D-80AC-966B62AB1E49}"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1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2" y="27760412"/>
            <a:ext cx="27539395" cy="8580127"/>
          </a:xfrm>
        </p:spPr>
        <p:txBody>
          <a:bodyPr anchor="t"/>
          <a:lstStyle>
            <a:lvl1pPr algn="l">
              <a:defRPr sz="17899" b="1" cap="all"/>
            </a:lvl1pPr>
          </a:lstStyle>
          <a:p>
            <a:r>
              <a:rPr lang="en-US"/>
              <a:t>Click to edit Master title style</a:t>
            </a:r>
          </a:p>
        </p:txBody>
      </p:sp>
      <p:sp>
        <p:nvSpPr>
          <p:cNvPr id="3" name="Text Placeholder 2"/>
          <p:cNvSpPr>
            <a:spLocks noGrp="1"/>
          </p:cNvSpPr>
          <p:nvPr>
            <p:ph type="body" idx="1"/>
          </p:nvPr>
        </p:nvSpPr>
        <p:spPr>
          <a:xfrm>
            <a:off x="2559322" y="18310278"/>
            <a:ext cx="27539395" cy="9450136"/>
          </a:xfrm>
        </p:spPr>
        <p:txBody>
          <a:bodyPr anchor="b"/>
          <a:lstStyle>
            <a:lvl1pPr marL="0" indent="0">
              <a:buNone/>
              <a:defRPr sz="8902">
                <a:solidFill>
                  <a:schemeClr val="tx1">
                    <a:tint val="75000"/>
                  </a:schemeClr>
                </a:solidFill>
              </a:defRPr>
            </a:lvl1pPr>
            <a:lvl2pPr marL="2044309" indent="0">
              <a:buNone/>
              <a:defRPr sz="8020">
                <a:solidFill>
                  <a:schemeClr val="tx1">
                    <a:tint val="75000"/>
                  </a:schemeClr>
                </a:solidFill>
              </a:defRPr>
            </a:lvl2pPr>
            <a:lvl3pPr marL="4088619" indent="0">
              <a:buNone/>
              <a:defRPr sz="7141">
                <a:solidFill>
                  <a:schemeClr val="tx1">
                    <a:tint val="75000"/>
                  </a:schemeClr>
                </a:solidFill>
              </a:defRPr>
            </a:lvl3pPr>
            <a:lvl4pPr marL="6132928" indent="0">
              <a:buNone/>
              <a:defRPr sz="6260">
                <a:solidFill>
                  <a:schemeClr val="tx1">
                    <a:tint val="75000"/>
                  </a:schemeClr>
                </a:solidFill>
              </a:defRPr>
            </a:lvl4pPr>
            <a:lvl5pPr marL="8177237" indent="0">
              <a:buNone/>
              <a:defRPr sz="6260">
                <a:solidFill>
                  <a:schemeClr val="tx1">
                    <a:tint val="75000"/>
                  </a:schemeClr>
                </a:solidFill>
              </a:defRPr>
            </a:lvl5pPr>
            <a:lvl6pPr marL="10221546" indent="0">
              <a:buNone/>
              <a:defRPr sz="6260">
                <a:solidFill>
                  <a:schemeClr val="tx1">
                    <a:tint val="75000"/>
                  </a:schemeClr>
                </a:solidFill>
              </a:defRPr>
            </a:lvl6pPr>
            <a:lvl7pPr marL="12265856" indent="0">
              <a:buNone/>
              <a:defRPr sz="6260">
                <a:solidFill>
                  <a:schemeClr val="tx1">
                    <a:tint val="75000"/>
                  </a:schemeClr>
                </a:solidFill>
              </a:defRPr>
            </a:lvl7pPr>
            <a:lvl8pPr marL="14310166" indent="0">
              <a:buNone/>
              <a:defRPr sz="6260">
                <a:solidFill>
                  <a:schemeClr val="tx1">
                    <a:tint val="75000"/>
                  </a:schemeClr>
                </a:solidFill>
              </a:defRPr>
            </a:lvl8pPr>
            <a:lvl9pPr marL="16354476" indent="0">
              <a:buNone/>
              <a:defRPr sz="62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D2820-0D82-454D-80AC-966B62AB1E49}"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7899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33001" y="59140873"/>
            <a:ext cx="52215726"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88715" y="59140873"/>
            <a:ext cx="52215730" cy="167252474"/>
          </a:xfrm>
        </p:spPr>
        <p:txBody>
          <a:bodyPr/>
          <a:lstStyle>
            <a:lvl1pPr>
              <a:defRPr sz="12520"/>
            </a:lvl1pPr>
            <a:lvl2pPr>
              <a:defRPr sz="10759"/>
            </a:lvl2pPr>
            <a:lvl3pPr>
              <a:defRPr sz="8902"/>
            </a:lvl3pPr>
            <a:lvl4pPr>
              <a:defRPr sz="8020"/>
            </a:lvl4pPr>
            <a:lvl5pPr>
              <a:defRPr sz="8020"/>
            </a:lvl5pPr>
            <a:lvl6pPr>
              <a:defRPr sz="8020"/>
            </a:lvl6pPr>
            <a:lvl7pPr>
              <a:defRPr sz="8020"/>
            </a:lvl7pPr>
            <a:lvl8pPr>
              <a:defRPr sz="8020"/>
            </a:lvl8pPr>
            <a:lvl9pPr>
              <a:defRPr sz="80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DD2820-0D82-454D-80AC-966B62AB1E49}"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71904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966" y="1730029"/>
            <a:ext cx="29159359" cy="720010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9966" y="9670146"/>
            <a:ext cx="14315313"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4" name="Content Placeholder 3"/>
          <p:cNvSpPr>
            <a:spLocks noGrp="1"/>
          </p:cNvSpPr>
          <p:nvPr>
            <p:ph sz="half" idx="2"/>
          </p:nvPr>
        </p:nvSpPr>
        <p:spPr>
          <a:xfrm>
            <a:off x="1619966" y="13700203"/>
            <a:ext cx="14315313"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8389" y="9670146"/>
            <a:ext cx="14320936" cy="4030056"/>
          </a:xfrm>
        </p:spPr>
        <p:txBody>
          <a:bodyPr anchor="b"/>
          <a:lstStyle>
            <a:lvl1pPr marL="0" indent="0">
              <a:buNone/>
              <a:defRPr sz="10759" b="1"/>
            </a:lvl1pPr>
            <a:lvl2pPr marL="2044309" indent="0">
              <a:buNone/>
              <a:defRPr sz="8902" b="1"/>
            </a:lvl2pPr>
            <a:lvl3pPr marL="4088619" indent="0">
              <a:buNone/>
              <a:defRPr sz="8020" b="1"/>
            </a:lvl3pPr>
            <a:lvl4pPr marL="6132928" indent="0">
              <a:buNone/>
              <a:defRPr sz="7141" b="1"/>
            </a:lvl4pPr>
            <a:lvl5pPr marL="8177237" indent="0">
              <a:buNone/>
              <a:defRPr sz="7141" b="1"/>
            </a:lvl5pPr>
            <a:lvl6pPr marL="10221546" indent="0">
              <a:buNone/>
              <a:defRPr sz="7141" b="1"/>
            </a:lvl6pPr>
            <a:lvl7pPr marL="12265856" indent="0">
              <a:buNone/>
              <a:defRPr sz="7141" b="1"/>
            </a:lvl7pPr>
            <a:lvl8pPr marL="14310166" indent="0">
              <a:buNone/>
              <a:defRPr sz="7141" b="1"/>
            </a:lvl8pPr>
            <a:lvl9pPr marL="16354476" indent="0">
              <a:buNone/>
              <a:defRPr sz="7141" b="1"/>
            </a:lvl9pPr>
          </a:lstStyle>
          <a:p>
            <a:pPr lvl="0"/>
            <a:r>
              <a:rPr lang="en-US"/>
              <a:t>Click to edit Master text styles</a:t>
            </a:r>
          </a:p>
        </p:txBody>
      </p:sp>
      <p:sp>
        <p:nvSpPr>
          <p:cNvPr id="6" name="Content Placeholder 5"/>
          <p:cNvSpPr>
            <a:spLocks noGrp="1"/>
          </p:cNvSpPr>
          <p:nvPr>
            <p:ph sz="quarter" idx="4"/>
          </p:nvPr>
        </p:nvSpPr>
        <p:spPr>
          <a:xfrm>
            <a:off x="16458389" y="13700203"/>
            <a:ext cx="14320936" cy="24890371"/>
          </a:xfrm>
        </p:spPr>
        <p:txBody>
          <a:bodyPr/>
          <a:lstStyle>
            <a:lvl1pPr>
              <a:defRPr sz="10759"/>
            </a:lvl1pPr>
            <a:lvl2pPr>
              <a:defRPr sz="8902"/>
            </a:lvl2pPr>
            <a:lvl3pPr>
              <a:defRPr sz="8020"/>
            </a:lvl3pPr>
            <a:lvl4pPr>
              <a:defRPr sz="7141"/>
            </a:lvl4pPr>
            <a:lvl5pPr>
              <a:defRPr sz="7141"/>
            </a:lvl5pPr>
            <a:lvl6pPr>
              <a:defRPr sz="7141"/>
            </a:lvl6pPr>
            <a:lvl7pPr>
              <a:defRPr sz="7141"/>
            </a:lvl7pPr>
            <a:lvl8pPr>
              <a:defRPr sz="7141"/>
            </a:lvl8pPr>
            <a:lvl9pPr>
              <a:defRPr sz="71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DD2820-0D82-454D-80AC-966B62AB1E49}"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24803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D2820-0D82-454D-80AC-966B62AB1E49}"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8244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2820-0D82-454D-80AC-966B62AB1E49}"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346156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67" y="1720026"/>
            <a:ext cx="10659142" cy="7320109"/>
          </a:xfrm>
        </p:spPr>
        <p:txBody>
          <a:bodyPr anchor="b"/>
          <a:lstStyle>
            <a:lvl1pPr algn="l">
              <a:defRPr sz="8902" b="1"/>
            </a:lvl1pPr>
          </a:lstStyle>
          <a:p>
            <a:r>
              <a:rPr lang="en-US"/>
              <a:t>Click to edit Master title style</a:t>
            </a:r>
          </a:p>
        </p:txBody>
      </p:sp>
      <p:sp>
        <p:nvSpPr>
          <p:cNvPr id="3" name="Content Placeholder 2"/>
          <p:cNvSpPr>
            <a:spLocks noGrp="1"/>
          </p:cNvSpPr>
          <p:nvPr>
            <p:ph idx="1"/>
          </p:nvPr>
        </p:nvSpPr>
        <p:spPr>
          <a:xfrm>
            <a:off x="12667223" y="1720031"/>
            <a:ext cx="18112102" cy="36870548"/>
          </a:xfrm>
        </p:spPr>
        <p:txBody>
          <a:bodyPr/>
          <a:lstStyle>
            <a:lvl1pPr>
              <a:defRPr sz="14281"/>
            </a:lvl1pPr>
            <a:lvl2pPr>
              <a:defRPr sz="12520"/>
            </a:lvl2pPr>
            <a:lvl3pPr>
              <a:defRPr sz="10759"/>
            </a:lvl3pPr>
            <a:lvl4pPr>
              <a:defRPr sz="8902"/>
            </a:lvl4pPr>
            <a:lvl5pPr>
              <a:defRPr sz="8902"/>
            </a:lvl5pPr>
            <a:lvl6pPr>
              <a:defRPr sz="8902"/>
            </a:lvl6pPr>
            <a:lvl7pPr>
              <a:defRPr sz="8902"/>
            </a:lvl7pPr>
            <a:lvl8pPr>
              <a:defRPr sz="8902"/>
            </a:lvl8pPr>
            <a:lvl9pPr>
              <a:defRPr sz="89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19967" y="9040138"/>
            <a:ext cx="10659142" cy="29550439"/>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2003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49"/>
            <a:ext cx="19439573" cy="3570056"/>
          </a:xfrm>
        </p:spPr>
        <p:txBody>
          <a:bodyPr anchor="b"/>
          <a:lstStyle>
            <a:lvl1pPr algn="l">
              <a:defRPr sz="8902" b="1"/>
            </a:lvl1pPr>
          </a:lstStyle>
          <a:p>
            <a:r>
              <a:rPr lang="en-US"/>
              <a:t>Click to edit Master title style</a:t>
            </a:r>
          </a:p>
        </p:txBody>
      </p:sp>
      <p:sp>
        <p:nvSpPr>
          <p:cNvPr id="3" name="Picture Placeholder 2"/>
          <p:cNvSpPr>
            <a:spLocks noGrp="1"/>
          </p:cNvSpPr>
          <p:nvPr>
            <p:ph type="pic" idx="1"/>
          </p:nvPr>
        </p:nvSpPr>
        <p:spPr>
          <a:xfrm>
            <a:off x="6350488" y="3860059"/>
            <a:ext cx="19439573" cy="25920383"/>
          </a:xfrm>
        </p:spPr>
        <p:txBody>
          <a:bodyPr/>
          <a:lstStyle>
            <a:lvl1pPr marL="0" indent="0">
              <a:buNone/>
              <a:defRPr sz="14281"/>
            </a:lvl1pPr>
            <a:lvl2pPr marL="2044309" indent="0">
              <a:buNone/>
              <a:defRPr sz="12520"/>
            </a:lvl2pPr>
            <a:lvl3pPr marL="4088619" indent="0">
              <a:buNone/>
              <a:defRPr sz="10759"/>
            </a:lvl3pPr>
            <a:lvl4pPr marL="6132928" indent="0">
              <a:buNone/>
              <a:defRPr sz="8902"/>
            </a:lvl4pPr>
            <a:lvl5pPr marL="8177237" indent="0">
              <a:buNone/>
              <a:defRPr sz="8902"/>
            </a:lvl5pPr>
            <a:lvl6pPr marL="10221546" indent="0">
              <a:buNone/>
              <a:defRPr sz="8902"/>
            </a:lvl6pPr>
            <a:lvl7pPr marL="12265856" indent="0">
              <a:buNone/>
              <a:defRPr sz="8902"/>
            </a:lvl7pPr>
            <a:lvl8pPr marL="14310166" indent="0">
              <a:buNone/>
              <a:defRPr sz="8902"/>
            </a:lvl8pPr>
            <a:lvl9pPr marL="16354476" indent="0">
              <a:buNone/>
              <a:defRPr sz="8902"/>
            </a:lvl9pPr>
          </a:lstStyle>
          <a:p>
            <a:endParaRPr lang="en-US"/>
          </a:p>
        </p:txBody>
      </p:sp>
      <p:sp>
        <p:nvSpPr>
          <p:cNvPr id="4" name="Text Placeholder 3"/>
          <p:cNvSpPr>
            <a:spLocks noGrp="1"/>
          </p:cNvSpPr>
          <p:nvPr>
            <p:ph type="body" sz="half" idx="2"/>
          </p:nvPr>
        </p:nvSpPr>
        <p:spPr>
          <a:xfrm>
            <a:off x="6350488" y="33810503"/>
            <a:ext cx="19439573" cy="5070072"/>
          </a:xfrm>
        </p:spPr>
        <p:txBody>
          <a:bodyPr/>
          <a:lstStyle>
            <a:lvl1pPr marL="0" indent="0">
              <a:buNone/>
              <a:defRPr sz="6260"/>
            </a:lvl1pPr>
            <a:lvl2pPr marL="2044309" indent="0">
              <a:buNone/>
              <a:defRPr sz="5379"/>
            </a:lvl2pPr>
            <a:lvl3pPr marL="4088619" indent="0">
              <a:buNone/>
              <a:defRPr sz="4500"/>
            </a:lvl3pPr>
            <a:lvl4pPr marL="6132928" indent="0">
              <a:buNone/>
              <a:defRPr sz="4011"/>
            </a:lvl4pPr>
            <a:lvl5pPr marL="8177237" indent="0">
              <a:buNone/>
              <a:defRPr sz="4011"/>
            </a:lvl5pPr>
            <a:lvl6pPr marL="10221546" indent="0">
              <a:buNone/>
              <a:defRPr sz="4011"/>
            </a:lvl6pPr>
            <a:lvl7pPr marL="12265856" indent="0">
              <a:buNone/>
              <a:defRPr sz="4011"/>
            </a:lvl7pPr>
            <a:lvl8pPr marL="14310166" indent="0">
              <a:buNone/>
              <a:defRPr sz="4011"/>
            </a:lvl8pPr>
            <a:lvl9pPr marL="16354476" indent="0">
              <a:buNone/>
              <a:defRPr sz="4011"/>
            </a:lvl9pPr>
          </a:lstStyle>
          <a:p>
            <a:pPr lvl="0"/>
            <a:r>
              <a:rPr lang="en-US"/>
              <a:t>Click to edit Master text styles</a:t>
            </a:r>
          </a:p>
        </p:txBody>
      </p:sp>
      <p:sp>
        <p:nvSpPr>
          <p:cNvPr id="5" name="Date Placeholder 4"/>
          <p:cNvSpPr>
            <a:spLocks noGrp="1"/>
          </p:cNvSpPr>
          <p:nvPr>
            <p:ph type="dt" sz="half" idx="10"/>
          </p:nvPr>
        </p:nvSpPr>
        <p:spPr/>
        <p:txBody>
          <a:bodyPr/>
          <a:lstStyle/>
          <a:p>
            <a:fld id="{B1DD2820-0D82-454D-80AC-966B62AB1E49}"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23E-F9A8-7344-9623-84C7A01C4807}" type="slidenum">
              <a:rPr lang="en-US" smtClean="0"/>
              <a:t>‹#›</a:t>
            </a:fld>
            <a:endParaRPr lang="en-US"/>
          </a:p>
        </p:txBody>
      </p:sp>
    </p:spTree>
    <p:extLst>
      <p:ext uri="{BB962C8B-B14F-4D97-AF65-F5344CB8AC3E}">
        <p14:creationId xmlns:p14="http://schemas.microsoft.com/office/powerpoint/2010/main" val="41804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966" y="1730029"/>
            <a:ext cx="29159359" cy="7200107"/>
          </a:xfrm>
          <a:prstGeom prst="rect">
            <a:avLst/>
          </a:prstGeom>
        </p:spPr>
        <p:txBody>
          <a:bodyPr vert="horz" lIns="418009" tIns="209004" rIns="418009" bIns="209004" rtlCol="0" anchor="ctr">
            <a:normAutofit/>
          </a:bodyPr>
          <a:lstStyle/>
          <a:p>
            <a:r>
              <a:rPr lang="en-US"/>
              <a:t>Click to edit Master title style</a:t>
            </a:r>
          </a:p>
        </p:txBody>
      </p:sp>
      <p:sp>
        <p:nvSpPr>
          <p:cNvPr id="3" name="Text Placeholder 2"/>
          <p:cNvSpPr>
            <a:spLocks noGrp="1"/>
          </p:cNvSpPr>
          <p:nvPr>
            <p:ph type="body" idx="1"/>
          </p:nvPr>
        </p:nvSpPr>
        <p:spPr>
          <a:xfrm>
            <a:off x="1619966" y="10080152"/>
            <a:ext cx="29159359" cy="28510424"/>
          </a:xfrm>
          <a:prstGeom prst="rect">
            <a:avLst/>
          </a:prstGeom>
        </p:spPr>
        <p:txBody>
          <a:bodyPr vert="horz" lIns="418009" tIns="209004" rIns="418009" bIns="2090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19965" y="40040595"/>
            <a:ext cx="7559834" cy="2300034"/>
          </a:xfrm>
          <a:prstGeom prst="rect">
            <a:avLst/>
          </a:prstGeom>
        </p:spPr>
        <p:txBody>
          <a:bodyPr vert="horz" lIns="418009" tIns="209004" rIns="418009" bIns="209004" rtlCol="0" anchor="ctr"/>
          <a:lstStyle>
            <a:lvl1pPr algn="l">
              <a:defRPr sz="5379">
                <a:solidFill>
                  <a:schemeClr val="tx1">
                    <a:tint val="75000"/>
                  </a:schemeClr>
                </a:solidFill>
              </a:defRPr>
            </a:lvl1pPr>
          </a:lstStyle>
          <a:p>
            <a:fld id="{B1DD2820-0D82-454D-80AC-966B62AB1E49}" type="datetimeFigureOut">
              <a:rPr lang="en-US" smtClean="0"/>
              <a:t>4/30/2025</a:t>
            </a:fld>
            <a:endParaRPr lang="en-US"/>
          </a:p>
        </p:txBody>
      </p:sp>
      <p:sp>
        <p:nvSpPr>
          <p:cNvPr id="5" name="Footer Placeholder 4"/>
          <p:cNvSpPr>
            <a:spLocks noGrp="1"/>
          </p:cNvSpPr>
          <p:nvPr>
            <p:ph type="ftr" sz="quarter" idx="3"/>
          </p:nvPr>
        </p:nvSpPr>
        <p:spPr>
          <a:xfrm>
            <a:off x="11069757" y="40040595"/>
            <a:ext cx="10259774" cy="2300034"/>
          </a:xfrm>
          <a:prstGeom prst="rect">
            <a:avLst/>
          </a:prstGeom>
        </p:spPr>
        <p:txBody>
          <a:bodyPr vert="horz" lIns="418009" tIns="209004" rIns="418009" bIns="209004" rtlCol="0" anchor="ctr"/>
          <a:lstStyle>
            <a:lvl1pPr algn="ctr">
              <a:defRPr sz="53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19491" y="40040595"/>
            <a:ext cx="7559834" cy="2300034"/>
          </a:xfrm>
          <a:prstGeom prst="rect">
            <a:avLst/>
          </a:prstGeom>
        </p:spPr>
        <p:txBody>
          <a:bodyPr vert="horz" lIns="418009" tIns="209004" rIns="418009" bIns="209004" rtlCol="0" anchor="ctr"/>
          <a:lstStyle>
            <a:lvl1pPr algn="r">
              <a:defRPr sz="5379">
                <a:solidFill>
                  <a:schemeClr val="tx1">
                    <a:tint val="75000"/>
                  </a:schemeClr>
                </a:solidFill>
              </a:defRPr>
            </a:lvl1pPr>
          </a:lstStyle>
          <a:p>
            <a:fld id="{0E14123E-F9A8-7344-9623-84C7A01C4807}" type="slidenum">
              <a:rPr lang="en-US" smtClean="0"/>
              <a:t>‹#›</a:t>
            </a:fld>
            <a:endParaRPr lang="en-US"/>
          </a:p>
        </p:txBody>
      </p:sp>
    </p:spTree>
    <p:extLst>
      <p:ext uri="{BB962C8B-B14F-4D97-AF65-F5344CB8AC3E}">
        <p14:creationId xmlns:p14="http://schemas.microsoft.com/office/powerpoint/2010/main" val="2392927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44309" rtl="0" eaLnBrk="1" latinLnBrk="0" hangingPunct="1">
        <a:spcBef>
          <a:spcPct val="0"/>
        </a:spcBef>
        <a:buNone/>
        <a:defRPr sz="19660" kern="1200">
          <a:solidFill>
            <a:schemeClr val="tx1"/>
          </a:solidFill>
          <a:latin typeface="+mj-lt"/>
          <a:ea typeface="+mj-ea"/>
          <a:cs typeface="+mj-cs"/>
        </a:defRPr>
      </a:lvl1pPr>
    </p:titleStyle>
    <p:bodyStyle>
      <a:lvl1pPr marL="1533233" indent="-1533233" algn="l" defTabSz="2044309" rtl="0" eaLnBrk="1" latinLnBrk="0" hangingPunct="1">
        <a:spcBef>
          <a:spcPct val="20000"/>
        </a:spcBef>
        <a:buFont typeface="Arial"/>
        <a:buChar char="•"/>
        <a:defRPr sz="14281" kern="1200">
          <a:solidFill>
            <a:schemeClr val="tx1"/>
          </a:solidFill>
          <a:latin typeface="+mn-lt"/>
          <a:ea typeface="+mn-ea"/>
          <a:cs typeface="+mn-cs"/>
        </a:defRPr>
      </a:lvl1pPr>
      <a:lvl2pPr marL="3322003" indent="-1277694" algn="l" defTabSz="2044309" rtl="0" eaLnBrk="1" latinLnBrk="0" hangingPunct="1">
        <a:spcBef>
          <a:spcPct val="20000"/>
        </a:spcBef>
        <a:buFont typeface="Arial"/>
        <a:buChar char="–"/>
        <a:defRPr sz="12520" kern="1200">
          <a:solidFill>
            <a:schemeClr val="tx1"/>
          </a:solidFill>
          <a:latin typeface="+mn-lt"/>
          <a:ea typeface="+mn-ea"/>
          <a:cs typeface="+mn-cs"/>
        </a:defRPr>
      </a:lvl2pPr>
      <a:lvl3pPr marL="5110774" indent="-1022155" algn="l" defTabSz="2044309" rtl="0" eaLnBrk="1" latinLnBrk="0" hangingPunct="1">
        <a:spcBef>
          <a:spcPct val="20000"/>
        </a:spcBef>
        <a:buFont typeface="Arial"/>
        <a:buChar char="•"/>
        <a:defRPr sz="10759" kern="1200">
          <a:solidFill>
            <a:schemeClr val="tx1"/>
          </a:solidFill>
          <a:latin typeface="+mn-lt"/>
          <a:ea typeface="+mn-ea"/>
          <a:cs typeface="+mn-cs"/>
        </a:defRPr>
      </a:lvl3pPr>
      <a:lvl4pPr marL="7155083" indent="-1022155" algn="l" defTabSz="2044309" rtl="0" eaLnBrk="1" latinLnBrk="0" hangingPunct="1">
        <a:spcBef>
          <a:spcPct val="20000"/>
        </a:spcBef>
        <a:buFont typeface="Arial"/>
        <a:buChar char="–"/>
        <a:defRPr sz="8902" kern="1200">
          <a:solidFill>
            <a:schemeClr val="tx1"/>
          </a:solidFill>
          <a:latin typeface="+mn-lt"/>
          <a:ea typeface="+mn-ea"/>
          <a:cs typeface="+mn-cs"/>
        </a:defRPr>
      </a:lvl4pPr>
      <a:lvl5pPr marL="9199393" indent="-1022155" algn="l" defTabSz="2044309" rtl="0" eaLnBrk="1" latinLnBrk="0" hangingPunct="1">
        <a:spcBef>
          <a:spcPct val="20000"/>
        </a:spcBef>
        <a:buFont typeface="Arial"/>
        <a:buChar char="»"/>
        <a:defRPr sz="8902" kern="1200">
          <a:solidFill>
            <a:schemeClr val="tx1"/>
          </a:solidFill>
          <a:latin typeface="+mn-lt"/>
          <a:ea typeface="+mn-ea"/>
          <a:cs typeface="+mn-cs"/>
        </a:defRPr>
      </a:lvl5pPr>
      <a:lvl6pPr marL="11243702" indent="-1022155" algn="l" defTabSz="2044309" rtl="0" eaLnBrk="1" latinLnBrk="0" hangingPunct="1">
        <a:spcBef>
          <a:spcPct val="20000"/>
        </a:spcBef>
        <a:buFont typeface="Arial"/>
        <a:buChar char="•"/>
        <a:defRPr sz="8902" kern="1200">
          <a:solidFill>
            <a:schemeClr val="tx1"/>
          </a:solidFill>
          <a:latin typeface="+mn-lt"/>
          <a:ea typeface="+mn-ea"/>
          <a:cs typeface="+mn-cs"/>
        </a:defRPr>
      </a:lvl6pPr>
      <a:lvl7pPr marL="13288013" indent="-1022155" algn="l" defTabSz="2044309" rtl="0" eaLnBrk="1" latinLnBrk="0" hangingPunct="1">
        <a:spcBef>
          <a:spcPct val="20000"/>
        </a:spcBef>
        <a:buFont typeface="Arial"/>
        <a:buChar char="•"/>
        <a:defRPr sz="8902" kern="1200">
          <a:solidFill>
            <a:schemeClr val="tx1"/>
          </a:solidFill>
          <a:latin typeface="+mn-lt"/>
          <a:ea typeface="+mn-ea"/>
          <a:cs typeface="+mn-cs"/>
        </a:defRPr>
      </a:lvl7pPr>
      <a:lvl8pPr marL="15332321" indent="-1022155" algn="l" defTabSz="2044309" rtl="0" eaLnBrk="1" latinLnBrk="0" hangingPunct="1">
        <a:spcBef>
          <a:spcPct val="20000"/>
        </a:spcBef>
        <a:buFont typeface="Arial"/>
        <a:buChar char="•"/>
        <a:defRPr sz="8902" kern="1200">
          <a:solidFill>
            <a:schemeClr val="tx1"/>
          </a:solidFill>
          <a:latin typeface="+mn-lt"/>
          <a:ea typeface="+mn-ea"/>
          <a:cs typeface="+mn-cs"/>
        </a:defRPr>
      </a:lvl8pPr>
      <a:lvl9pPr marL="17376631" indent="-1022155" algn="l" defTabSz="2044309" rtl="0" eaLnBrk="1" latinLnBrk="0" hangingPunct="1">
        <a:spcBef>
          <a:spcPct val="20000"/>
        </a:spcBef>
        <a:buFont typeface="Arial"/>
        <a:buChar char="•"/>
        <a:defRPr sz="8902" kern="1200">
          <a:solidFill>
            <a:schemeClr val="tx1"/>
          </a:solidFill>
          <a:latin typeface="+mn-lt"/>
          <a:ea typeface="+mn-ea"/>
          <a:cs typeface="+mn-cs"/>
        </a:defRPr>
      </a:lvl9pPr>
    </p:bodyStyle>
    <p:otherStyle>
      <a:defPPr>
        <a:defRPr lang="en-US"/>
      </a:defPPr>
      <a:lvl1pPr marL="0" algn="l" defTabSz="2044309" rtl="0" eaLnBrk="1" latinLnBrk="0" hangingPunct="1">
        <a:defRPr sz="8020" kern="1200">
          <a:solidFill>
            <a:schemeClr val="tx1"/>
          </a:solidFill>
          <a:latin typeface="+mn-lt"/>
          <a:ea typeface="+mn-ea"/>
          <a:cs typeface="+mn-cs"/>
        </a:defRPr>
      </a:lvl1pPr>
      <a:lvl2pPr marL="2044309" algn="l" defTabSz="2044309" rtl="0" eaLnBrk="1" latinLnBrk="0" hangingPunct="1">
        <a:defRPr sz="8020" kern="1200">
          <a:solidFill>
            <a:schemeClr val="tx1"/>
          </a:solidFill>
          <a:latin typeface="+mn-lt"/>
          <a:ea typeface="+mn-ea"/>
          <a:cs typeface="+mn-cs"/>
        </a:defRPr>
      </a:lvl2pPr>
      <a:lvl3pPr marL="4088619" algn="l" defTabSz="2044309" rtl="0" eaLnBrk="1" latinLnBrk="0" hangingPunct="1">
        <a:defRPr sz="8020" kern="1200">
          <a:solidFill>
            <a:schemeClr val="tx1"/>
          </a:solidFill>
          <a:latin typeface="+mn-lt"/>
          <a:ea typeface="+mn-ea"/>
          <a:cs typeface="+mn-cs"/>
        </a:defRPr>
      </a:lvl3pPr>
      <a:lvl4pPr marL="6132928" algn="l" defTabSz="2044309" rtl="0" eaLnBrk="1" latinLnBrk="0" hangingPunct="1">
        <a:defRPr sz="8020" kern="1200">
          <a:solidFill>
            <a:schemeClr val="tx1"/>
          </a:solidFill>
          <a:latin typeface="+mn-lt"/>
          <a:ea typeface="+mn-ea"/>
          <a:cs typeface="+mn-cs"/>
        </a:defRPr>
      </a:lvl4pPr>
      <a:lvl5pPr marL="8177237" algn="l" defTabSz="2044309" rtl="0" eaLnBrk="1" latinLnBrk="0" hangingPunct="1">
        <a:defRPr sz="8020" kern="1200">
          <a:solidFill>
            <a:schemeClr val="tx1"/>
          </a:solidFill>
          <a:latin typeface="+mn-lt"/>
          <a:ea typeface="+mn-ea"/>
          <a:cs typeface="+mn-cs"/>
        </a:defRPr>
      </a:lvl5pPr>
      <a:lvl6pPr marL="10221546" algn="l" defTabSz="2044309" rtl="0" eaLnBrk="1" latinLnBrk="0" hangingPunct="1">
        <a:defRPr sz="8020" kern="1200">
          <a:solidFill>
            <a:schemeClr val="tx1"/>
          </a:solidFill>
          <a:latin typeface="+mn-lt"/>
          <a:ea typeface="+mn-ea"/>
          <a:cs typeface="+mn-cs"/>
        </a:defRPr>
      </a:lvl6pPr>
      <a:lvl7pPr marL="12265856" algn="l" defTabSz="2044309" rtl="0" eaLnBrk="1" latinLnBrk="0" hangingPunct="1">
        <a:defRPr sz="8020" kern="1200">
          <a:solidFill>
            <a:schemeClr val="tx1"/>
          </a:solidFill>
          <a:latin typeface="+mn-lt"/>
          <a:ea typeface="+mn-ea"/>
          <a:cs typeface="+mn-cs"/>
        </a:defRPr>
      </a:lvl7pPr>
      <a:lvl8pPr marL="14310166" algn="l" defTabSz="2044309" rtl="0" eaLnBrk="1" latinLnBrk="0" hangingPunct="1">
        <a:defRPr sz="8020" kern="1200">
          <a:solidFill>
            <a:schemeClr val="tx1"/>
          </a:solidFill>
          <a:latin typeface="+mn-lt"/>
          <a:ea typeface="+mn-ea"/>
          <a:cs typeface="+mn-cs"/>
        </a:defRPr>
      </a:lvl8pPr>
      <a:lvl9pPr marL="16354476" algn="l" defTabSz="2044309" rtl="0" eaLnBrk="1" latinLnBrk="0" hangingPunct="1">
        <a:defRPr sz="8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eveloper.mozilla.org/es/docs/Web/JavaScript" TargetMode="External"/><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hyperlink" Target="https://developer.mozilla.org/es/docs/Web/HTML" TargetMode="External"/><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ithub.com/tensorflow/tfjs-models/tree/master/coco-ssd" TargetMode="External"/><Relationship Id="rId11" Type="http://schemas.openxmlformats.org/officeDocument/2006/relationships/diagramQuickStyle" Target="../diagrams/quickStyle1.xml"/><Relationship Id="rId5" Type="http://schemas.openxmlformats.org/officeDocument/2006/relationships/hyperlink" Target="https://v0.dev/" TargetMode="External"/><Relationship Id="rId1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3.svg"/><Relationship Id="rId9" Type="http://schemas.openxmlformats.org/officeDocument/2006/relationships/diagramData" Target="../diagrams/data1.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6866566" y="609902"/>
            <a:ext cx="14806161" cy="2585323"/>
          </a:xfrm>
          <a:prstGeom prst="rect">
            <a:avLst/>
          </a:prstGeom>
          <a:noFill/>
        </p:spPr>
        <p:txBody>
          <a:bodyPr wrap="square" rtlCol="0">
            <a:spAutoFit/>
          </a:bodyPr>
          <a:lstStyle/>
          <a:p>
            <a:pPr algn="ctr"/>
            <a:r>
              <a:rPr lang="es-419" sz="5400" b="1" dirty="0">
                <a:solidFill>
                  <a:srgbClr val="000000"/>
                </a:solidFill>
                <a:latin typeface="Arial" panose="020B0604020202020204" pitchFamily="34" charset="0"/>
              </a:rPr>
              <a:t>Reconocimiento de frutas con inteligencia artificial TUTTI-FRUTTI</a:t>
            </a:r>
            <a:r>
              <a:rPr lang="es-ES" sz="5400" b="1" dirty="0">
                <a:solidFill>
                  <a:srgbClr val="000000"/>
                </a:solidFill>
                <a:latin typeface="Arial" panose="020B0604020202020204" pitchFamily="34" charset="0"/>
              </a:rPr>
              <a:t>: </a:t>
            </a:r>
            <a:r>
              <a:rPr lang="es-ES" sz="5400" b="1" dirty="0">
                <a:solidFill>
                  <a:srgbClr val="000000"/>
                </a:solidFill>
                <a:effectLst/>
                <a:latin typeface="Arial" panose="020B0604020202020204" pitchFamily="34" charset="0"/>
                <a:ea typeface="Times New Roman" panose="02020603050405020304" pitchFamily="18" charset="0"/>
              </a:rPr>
              <a:t>Ingeniería Electrónica UTS.</a:t>
            </a:r>
            <a:endParaRPr lang="es-ES_tradnl" sz="9600" b="1" dirty="0">
              <a:solidFill>
                <a:srgbClr val="0D0C0C"/>
              </a:solidFill>
              <a:latin typeface="Arial Narrow" panose="020B0606020202030204" pitchFamily="34" charset="0"/>
              <a:cs typeface="Arial" panose="020B0604020202020204" pitchFamily="34" charset="0"/>
            </a:endParaRPr>
          </a:p>
        </p:txBody>
      </p:sp>
      <p:sp>
        <p:nvSpPr>
          <p:cNvPr id="11" name="CuadroTexto 10"/>
          <p:cNvSpPr txBox="1"/>
          <p:nvPr/>
        </p:nvSpPr>
        <p:spPr>
          <a:xfrm>
            <a:off x="1228471" y="4549703"/>
            <a:ext cx="14853450" cy="2917686"/>
          </a:xfrm>
          <a:prstGeom prst="roundRect">
            <a:avLst>
              <a:gd name="adj" fmla="val 4657"/>
            </a:avLst>
          </a:prstGeom>
          <a:solidFill>
            <a:schemeClr val="bg1"/>
          </a:solidFill>
          <a:ln w="57150">
            <a:solidFill>
              <a:schemeClr val="bg1">
                <a:lumMod val="50000"/>
              </a:schemeClr>
            </a:solidFill>
          </a:ln>
        </p:spPr>
        <p:txBody>
          <a:bodyPr wrap="square" rtlCol="0">
            <a:spAutoFit/>
          </a:bodyPr>
          <a:lstStyle/>
          <a:p>
            <a:r>
              <a:rPr lang="es-ES" sz="3600" b="1" dirty="0">
                <a:latin typeface="Arial Narrow" panose="020B0606020202030204" pitchFamily="34" charset="0"/>
                <a:cs typeface="Arial" panose="020B0604020202020204" pitchFamily="34" charset="0"/>
              </a:rPr>
              <a:t>PONENTE 1: José Luis Ariza </a:t>
            </a:r>
            <a:r>
              <a:rPr lang="es-ES" sz="3600" b="1" dirty="0" err="1">
                <a:latin typeface="Arial Narrow" panose="020B0606020202030204" pitchFamily="34" charset="0"/>
                <a:cs typeface="Arial" panose="020B0604020202020204" pitchFamily="34" charset="0"/>
              </a:rPr>
              <a:t>Ariza</a:t>
            </a:r>
            <a:endParaRPr lang="es-ES" sz="3600" b="1" dirty="0">
              <a:latin typeface="Arial Narrow" panose="020B0606020202030204" pitchFamily="34" charset="0"/>
              <a:cs typeface="Arial" panose="020B0604020202020204" pitchFamily="34" charset="0"/>
            </a:endParaRPr>
          </a:p>
          <a:p>
            <a:r>
              <a:rPr lang="es-ES" sz="3600" b="1" dirty="0">
                <a:latin typeface="Arial Narrow" panose="020B0606020202030204" pitchFamily="34" charset="0"/>
                <a:cs typeface="Arial" panose="020B0604020202020204" pitchFamily="34" charset="0"/>
              </a:rPr>
              <a:t>DIRECTOR: </a:t>
            </a:r>
            <a:r>
              <a:rPr lang="es-ES" sz="3600" b="1" dirty="0" err="1">
                <a:latin typeface="Arial Narrow" panose="020B0606020202030204" pitchFamily="34" charset="0"/>
                <a:cs typeface="Arial" panose="020B0604020202020204" pitchFamily="34" charset="0"/>
              </a:rPr>
              <a:t>Jhon</a:t>
            </a:r>
            <a:r>
              <a:rPr lang="es-ES" sz="3600" b="1" dirty="0">
                <a:latin typeface="Arial Narrow" panose="020B0606020202030204" pitchFamily="34" charset="0"/>
                <a:cs typeface="Arial" panose="020B0604020202020204" pitchFamily="34" charset="0"/>
              </a:rPr>
              <a:t> </a:t>
            </a:r>
            <a:r>
              <a:rPr lang="es-ES" sz="3600" b="1" dirty="0" err="1">
                <a:latin typeface="Arial Narrow" panose="020B0606020202030204" pitchFamily="34" charset="0"/>
                <a:cs typeface="Arial" panose="020B0604020202020204" pitchFamily="34" charset="0"/>
              </a:rPr>
              <a:t>Fredys</a:t>
            </a:r>
            <a:r>
              <a:rPr lang="es-ES" sz="3600" b="1" dirty="0">
                <a:latin typeface="Arial Narrow" panose="020B0606020202030204" pitchFamily="34" charset="0"/>
                <a:cs typeface="Arial" panose="020B0604020202020204" pitchFamily="34" charset="0"/>
              </a:rPr>
              <a:t> Linares Amador</a:t>
            </a:r>
          </a:p>
          <a:p>
            <a:r>
              <a:rPr lang="es-ES" sz="3600" b="1" dirty="0">
                <a:latin typeface="Arial Narrow" panose="020B0606020202030204" pitchFamily="34" charset="0"/>
                <a:cs typeface="Arial" panose="020B0604020202020204" pitchFamily="34" charset="0"/>
              </a:rPr>
              <a:t>FACULTAD: Ciencias Naturales e Ingenierías</a:t>
            </a:r>
          </a:p>
          <a:p>
            <a:r>
              <a:rPr lang="es-ES" sz="3600" b="1" dirty="0">
                <a:latin typeface="Arial Narrow" panose="020B0606020202030204" pitchFamily="34" charset="0"/>
                <a:cs typeface="Arial" panose="020B0604020202020204" pitchFamily="34" charset="0"/>
              </a:rPr>
              <a:t>PROGRAMA: Ingeniería Electrónica</a:t>
            </a:r>
            <a:endParaRPr lang="es-CO" sz="3600" b="1" dirty="0">
              <a:latin typeface="Arial Narrow" panose="020B0606020202030204" pitchFamily="34" charset="0"/>
              <a:cs typeface="Arial" panose="020B0604020202020204" pitchFamily="34" charset="0"/>
            </a:endParaRPr>
          </a:p>
          <a:p>
            <a:r>
              <a:rPr lang="es-ES" sz="3600" b="1" dirty="0">
                <a:latin typeface="Arial Narrow" panose="020B0606020202030204" pitchFamily="34" charset="0"/>
                <a:cs typeface="Arial" panose="020B0604020202020204" pitchFamily="34" charset="0"/>
              </a:rPr>
              <a:t>SEDE O REGIONAL: Bucaramanga</a:t>
            </a:r>
          </a:p>
        </p:txBody>
      </p:sp>
      <p:sp>
        <p:nvSpPr>
          <p:cNvPr id="20" name="CuadroTexto 19">
            <a:extLst>
              <a:ext uri="{FF2B5EF4-FFF2-40B4-BE49-F238E27FC236}">
                <a16:creationId xmlns:a16="http://schemas.microsoft.com/office/drawing/2014/main" id="{C591BF83-BA19-404B-8DE2-EA7A4163E2D0}"/>
              </a:ext>
            </a:extLst>
          </p:cNvPr>
          <p:cNvSpPr txBox="1"/>
          <p:nvPr/>
        </p:nvSpPr>
        <p:spPr>
          <a:xfrm>
            <a:off x="16638546" y="4364346"/>
            <a:ext cx="14824632" cy="1200329"/>
          </a:xfrm>
          <a:prstGeom prst="rect">
            <a:avLst/>
          </a:prstGeom>
          <a:solidFill>
            <a:schemeClr val="bg1"/>
          </a:solidFill>
          <a:ln w="57150">
            <a:solidFill>
              <a:schemeClr val="bg1"/>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r>
              <a:rPr lang="es-ES" u="sng" dirty="0"/>
              <a:t>ARÉA DE INVESTIGACIÓN</a:t>
            </a:r>
            <a:r>
              <a:rPr lang="es-ES" dirty="0"/>
              <a:t>:                    </a:t>
            </a:r>
            <a:r>
              <a:rPr lang="es-ES" dirty="0" err="1"/>
              <a:t>IoT</a:t>
            </a:r>
            <a:endParaRPr lang="es-ES" dirty="0"/>
          </a:p>
          <a:p>
            <a:r>
              <a:rPr lang="es-ES" u="sng" dirty="0"/>
              <a:t>CATEGORÍA</a:t>
            </a:r>
            <a:r>
              <a:rPr lang="es-ES"/>
              <a:t>:                                            Sistemas </a:t>
            </a:r>
            <a:r>
              <a:rPr lang="es-ES" dirty="0"/>
              <a:t>Embebidos</a:t>
            </a:r>
          </a:p>
        </p:txBody>
      </p:sp>
      <p:grpSp>
        <p:nvGrpSpPr>
          <p:cNvPr id="16" name="Grupo 15">
            <a:extLst>
              <a:ext uri="{FF2B5EF4-FFF2-40B4-BE49-F238E27FC236}">
                <a16:creationId xmlns:a16="http://schemas.microsoft.com/office/drawing/2014/main" id="{AD4E5E4B-AC1C-AE06-21B8-25DD8C481D3E}"/>
              </a:ext>
            </a:extLst>
          </p:cNvPr>
          <p:cNvGrpSpPr/>
          <p:nvPr/>
        </p:nvGrpSpPr>
        <p:grpSpPr>
          <a:xfrm>
            <a:off x="1246867" y="8529173"/>
            <a:ext cx="14806208" cy="9301627"/>
            <a:chOff x="1203052" y="8824951"/>
            <a:chExt cx="14853451" cy="7344797"/>
          </a:xfrm>
        </p:grpSpPr>
        <p:sp>
          <p:nvSpPr>
            <p:cNvPr id="36" name="CuadroTexto 35">
              <a:extLst>
                <a:ext uri="{FF2B5EF4-FFF2-40B4-BE49-F238E27FC236}">
                  <a16:creationId xmlns:a16="http://schemas.microsoft.com/office/drawing/2014/main" id="{9787874B-626D-3F2F-6F19-AEB0FBFE3826}"/>
                </a:ext>
              </a:extLst>
            </p:cNvPr>
            <p:cNvSpPr txBox="1"/>
            <p:nvPr/>
          </p:nvSpPr>
          <p:spPr>
            <a:xfrm>
              <a:off x="1203052" y="9602950"/>
              <a:ext cx="14853450" cy="6566798"/>
            </a:xfrm>
            <a:prstGeom prst="round2SameRect">
              <a:avLst>
                <a:gd name="adj1" fmla="val 0"/>
                <a:gd name="adj2" fmla="val 286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419" sz="4000" kern="100" dirty="0">
                  <a:cs typeface="Times New Roman" panose="02020603050405020304" pitchFamily="18" charset="0"/>
                </a:rPr>
                <a:t>La siguiente aplicación web representa una solución avanzada de detección de objetos en tiempo real, desarrollada con TensorFlow.js e implementando el modelo </a:t>
              </a:r>
              <a:r>
                <a:rPr lang="es-419" sz="4000" kern="100" dirty="0" err="1">
                  <a:cs typeface="Times New Roman" panose="02020603050405020304" pitchFamily="18" charset="0"/>
                </a:rPr>
                <a:t>preentrenado</a:t>
              </a:r>
              <a:r>
                <a:rPr lang="es-419" sz="4000" kern="100" dirty="0">
                  <a:cs typeface="Times New Roman" panose="02020603050405020304" pitchFamily="18" charset="0"/>
                </a:rPr>
                <a:t> COCO-SSD. Esta herramienta es capaz de identificar y clasificar objetos dentro de una transmisión de video en vivo, resaltándolos mediante cuadros delimitadores y etiquetas que indican su clase y nivel de porcentaje. La aplicación registra un historial de detecciones, listando cada objeto reconocido junto con la hora exacta en que fue detectado. Aunque el sistema ha sido optimizado para reconocer frutas específicas como manzanas, bananos, naranjas, mangos y piñas, la versatilidad del modelo COCO-SSD le permite identificar una amplia gama de objetos, dependiendo del entrenamiento de la inteligencia artificial. </a:t>
              </a:r>
              <a:endParaRPr lang="es-CO" sz="4000" kern="100" dirty="0">
                <a:cs typeface="Times New Roman" panose="02020603050405020304" pitchFamily="18" charset="0"/>
              </a:endParaRPr>
            </a:p>
          </p:txBody>
        </p:sp>
        <p:sp>
          <p:nvSpPr>
            <p:cNvPr id="6" name="CuadroTexto 5"/>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INTRODUCCIÓN</a:t>
              </a:r>
            </a:p>
          </p:txBody>
        </p:sp>
      </p:grpSp>
      <p:grpSp>
        <p:nvGrpSpPr>
          <p:cNvPr id="18" name="Grupo 17">
            <a:extLst>
              <a:ext uri="{FF2B5EF4-FFF2-40B4-BE49-F238E27FC236}">
                <a16:creationId xmlns:a16="http://schemas.microsoft.com/office/drawing/2014/main" id="{FD015A76-4EE3-F122-220B-8B8B06A35CE5}"/>
              </a:ext>
            </a:extLst>
          </p:cNvPr>
          <p:cNvGrpSpPr/>
          <p:nvPr/>
        </p:nvGrpSpPr>
        <p:grpSpPr>
          <a:xfrm>
            <a:off x="1202038" y="18224440"/>
            <a:ext cx="14806183" cy="7896920"/>
            <a:chOff x="1174227" y="10451629"/>
            <a:chExt cx="14879886" cy="5585910"/>
          </a:xfrm>
        </p:grpSpPr>
        <p:sp>
          <p:nvSpPr>
            <p:cNvPr id="19" name="CuadroTexto 18">
              <a:extLst>
                <a:ext uri="{FF2B5EF4-FFF2-40B4-BE49-F238E27FC236}">
                  <a16:creationId xmlns:a16="http://schemas.microsoft.com/office/drawing/2014/main" id="{20BE282A-7FE7-1611-D88A-63E6F29682DA}"/>
                </a:ext>
              </a:extLst>
            </p:cNvPr>
            <p:cNvSpPr txBox="1"/>
            <p:nvPr/>
          </p:nvSpPr>
          <p:spPr>
            <a:xfrm>
              <a:off x="1200663" y="11226012"/>
              <a:ext cx="14853450" cy="4811527"/>
            </a:xfrm>
            <a:prstGeom prst="round2SameRect">
              <a:avLst>
                <a:gd name="adj1" fmla="val 0"/>
                <a:gd name="adj2" fmla="val 208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419" sz="4000" dirty="0"/>
                <a:t>En un mundo donde la automatización y la inteligencia artificial están revolucionando sectores como la agricultura, el comercio y la educación, la identificación automática de frutas en tiempo real representa una herramienta de gran utilidad. Sin embargo, aún existen desafíos relacionados con la implementación accesible y eficiente de estas tecnologías en aplicaciones web, que permitan una experiencia interactiva y didáctica para los usuarios. Este proyecto busca solventar dicha necesidad mediante el desarrollo de una aplicación web que, utilizando la cámara del dispositivo y un modelo de IA, permita detectar frutas en tiempo real con alta precisión.</a:t>
              </a:r>
              <a:endParaRPr lang="es-CO" sz="4000" kern="100" dirty="0">
                <a:effectLst/>
                <a:ea typeface="Calibri" panose="020F050202020403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6DA68A32-8076-DFF3-A84E-054181CCCB45}"/>
                </a:ext>
              </a:extLst>
            </p:cNvPr>
            <p:cNvSpPr txBox="1"/>
            <p:nvPr/>
          </p:nvSpPr>
          <p:spPr>
            <a:xfrm>
              <a:off x="1174227" y="10451629"/>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MX" sz="4200" b="1" dirty="0">
                  <a:solidFill>
                    <a:schemeClr val="tx1"/>
                  </a:solidFill>
                  <a:latin typeface="Arial Narrow" panose="020B0606020202030204" pitchFamily="34" charset="0"/>
                  <a:cs typeface="Arial" panose="020B0604020202020204" pitchFamily="34" charset="0"/>
                </a:rPr>
                <a:t>PLANTEAMIENTO DEL PROBLEMA Y JUSTIFICACIÓN</a:t>
              </a:r>
            </a:p>
          </p:txBody>
        </p:sp>
      </p:grpSp>
      <p:grpSp>
        <p:nvGrpSpPr>
          <p:cNvPr id="22" name="Grupo 21">
            <a:extLst>
              <a:ext uri="{FF2B5EF4-FFF2-40B4-BE49-F238E27FC236}">
                <a16:creationId xmlns:a16="http://schemas.microsoft.com/office/drawing/2014/main" id="{4438B4C1-4192-F559-6EFB-00675B4B949D}"/>
              </a:ext>
            </a:extLst>
          </p:cNvPr>
          <p:cNvGrpSpPr/>
          <p:nvPr/>
        </p:nvGrpSpPr>
        <p:grpSpPr>
          <a:xfrm>
            <a:off x="1202013" y="26675820"/>
            <a:ext cx="14851063" cy="12720465"/>
            <a:chOff x="1203052" y="8824951"/>
            <a:chExt cx="14853451" cy="12720465"/>
          </a:xfrm>
        </p:grpSpPr>
        <p:sp>
          <p:nvSpPr>
            <p:cNvPr id="23" name="CuadroTexto 22">
              <a:extLst>
                <a:ext uri="{FF2B5EF4-FFF2-40B4-BE49-F238E27FC236}">
                  <a16:creationId xmlns:a16="http://schemas.microsoft.com/office/drawing/2014/main" id="{22710887-CFF6-823B-A279-A9EC27175ED4}"/>
                </a:ext>
              </a:extLst>
            </p:cNvPr>
            <p:cNvSpPr txBox="1"/>
            <p:nvPr/>
          </p:nvSpPr>
          <p:spPr>
            <a:xfrm>
              <a:off x="1203052" y="9778092"/>
              <a:ext cx="14853450" cy="11767324"/>
            </a:xfrm>
            <a:prstGeom prst="round2SameRect">
              <a:avLst>
                <a:gd name="adj1" fmla="val 0"/>
                <a:gd name="adj2" fmla="val 2189"/>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419" sz="4000" dirty="0"/>
                <a:t>El proyecto se basa en el uso de redes neuronales convolucionales (CNN), una técnica de </a:t>
              </a:r>
              <a:r>
                <a:rPr lang="es-419" sz="4000" i="1" dirty="0"/>
                <a:t>machine </a:t>
              </a:r>
              <a:r>
                <a:rPr lang="es-419" sz="4000" i="1" dirty="0" err="1"/>
                <a:t>learning</a:t>
              </a:r>
              <a:r>
                <a:rPr lang="es-419" sz="4000" dirty="0"/>
                <a:t> ampliamente utilizada para tareas de visión por computadora. Específicamente, se emplea el modelo </a:t>
              </a:r>
              <a:r>
                <a:rPr lang="es-419" sz="4000" dirty="0" err="1"/>
                <a:t>preentrenado</a:t>
              </a:r>
              <a:r>
                <a:rPr lang="es-419" sz="4000" dirty="0"/>
                <a:t> </a:t>
              </a:r>
              <a:r>
                <a:rPr lang="es-419" sz="4000" b="1" dirty="0"/>
                <a:t>COCO-SSD</a:t>
              </a:r>
              <a:r>
                <a:rPr lang="es-419" sz="4000" dirty="0"/>
                <a:t> (Single </a:t>
              </a:r>
              <a:r>
                <a:rPr lang="es-419" sz="4000" dirty="0" err="1"/>
                <a:t>Shot</a:t>
              </a:r>
              <a:r>
                <a:rPr lang="es-419" sz="4000" dirty="0"/>
                <a:t> </a:t>
              </a:r>
              <a:r>
                <a:rPr lang="es-419" sz="4000" dirty="0" err="1"/>
                <a:t>MultiBox</a:t>
              </a:r>
              <a:r>
                <a:rPr lang="es-419" sz="4000" dirty="0"/>
                <a:t> Detector), que ha sido entrenado con una amplia variedad de objetos, incluidas frutas comunes. La integración se realiza mediante </a:t>
              </a:r>
              <a:r>
                <a:rPr lang="es-419" sz="4000" b="1" dirty="0"/>
                <a:t>TensorFlow.js</a:t>
              </a:r>
              <a:r>
                <a:rPr lang="es-419" sz="4000" dirty="0"/>
                <a:t>, una biblioteca que permite ejecutar modelos de aprendizaje automático directamente en el navegador. Adicionalmente, se utilizan tecnologías estándar como HTML, CSS y JavaScript para estructurar la interfaz y facilitar la interacción con el usuario.</a:t>
              </a:r>
              <a:endParaRPr lang="es-MX" sz="4000"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24" name="CuadroTexto 23">
              <a:extLst>
                <a:ext uri="{FF2B5EF4-FFF2-40B4-BE49-F238E27FC236}">
                  <a16:creationId xmlns:a16="http://schemas.microsoft.com/office/drawing/2014/main" id="{0CEC7A79-4072-56F4-5748-4E41669078A2}"/>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REFERENTE TEÓRICO</a:t>
              </a:r>
              <a:endParaRPr lang="es-CO" sz="4200" b="1" dirty="0">
                <a:solidFill>
                  <a:srgbClr val="0D0C0C"/>
                </a:solidFill>
                <a:latin typeface="Arial Narrow" panose="020B0606020202030204" pitchFamily="34" charset="0"/>
                <a:cs typeface="Arial" panose="020B0604020202020204" pitchFamily="34" charset="0"/>
              </a:endParaRPr>
            </a:p>
          </p:txBody>
        </p:sp>
      </p:grpSp>
      <p:grpSp>
        <p:nvGrpSpPr>
          <p:cNvPr id="25" name="Grupo 24">
            <a:extLst>
              <a:ext uri="{FF2B5EF4-FFF2-40B4-BE49-F238E27FC236}">
                <a16:creationId xmlns:a16="http://schemas.microsoft.com/office/drawing/2014/main" id="{7C715408-D378-A3C6-756C-155E0B1936D0}"/>
              </a:ext>
            </a:extLst>
          </p:cNvPr>
          <p:cNvGrpSpPr/>
          <p:nvPr/>
        </p:nvGrpSpPr>
        <p:grpSpPr>
          <a:xfrm>
            <a:off x="1202012" y="34301154"/>
            <a:ext cx="14851063" cy="6571085"/>
            <a:chOff x="1203052" y="8824951"/>
            <a:chExt cx="14853451" cy="6571085"/>
          </a:xfrm>
        </p:grpSpPr>
        <p:sp>
          <p:nvSpPr>
            <p:cNvPr id="26" name="CuadroTexto 25">
              <a:extLst>
                <a:ext uri="{FF2B5EF4-FFF2-40B4-BE49-F238E27FC236}">
                  <a16:creationId xmlns:a16="http://schemas.microsoft.com/office/drawing/2014/main" id="{B25B35B0-C08B-9AF8-6861-F709659ABD61}"/>
                </a:ext>
              </a:extLst>
            </p:cNvPr>
            <p:cNvSpPr txBox="1"/>
            <p:nvPr/>
          </p:nvSpPr>
          <p:spPr>
            <a:xfrm>
              <a:off x="1203052" y="9602950"/>
              <a:ext cx="14853450" cy="5793086"/>
            </a:xfrm>
            <a:prstGeom prst="round2SameRect">
              <a:avLst>
                <a:gd name="adj1" fmla="val 0"/>
                <a:gd name="adj2" fmla="val 4512"/>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marL="342900" lvl="0" indent="-342900" algn="just">
                <a:lnSpc>
                  <a:spcPct val="107000"/>
                </a:lnSpc>
                <a:spcAft>
                  <a:spcPts val="800"/>
                </a:spcAft>
                <a:buFont typeface="Symbol" panose="05050102010706020507" pitchFamily="18" charset="2"/>
                <a:buChar char=""/>
                <a:tabLst>
                  <a:tab pos="457200" algn="l"/>
                </a:tabLst>
              </a:pPr>
              <a:r>
                <a:rPr lang="en-US" sz="3200" dirty="0" err="1"/>
                <a:t>Vercel</a:t>
              </a:r>
              <a:r>
                <a:rPr lang="en-US" sz="3200" dirty="0"/>
                <a:t>. (</a:t>
              </a:r>
              <a:r>
                <a:rPr lang="en-US" sz="3200" dirty="0" err="1"/>
                <a:t>s.f.</a:t>
              </a:r>
              <a:r>
                <a:rPr lang="en-US" sz="3200" dirty="0"/>
                <a:t>). V0 – Build user interfaces visually, then customize in code. </a:t>
              </a:r>
              <a:r>
                <a:rPr lang="es-419" sz="3200" dirty="0">
                  <a:hlinkClick r:id="rId5">
                    <a:extLst>
                      <a:ext uri="{A12FA001-AC4F-418D-AE19-62706E023703}">
                        <ahyp:hlinkClr xmlns:ahyp="http://schemas.microsoft.com/office/drawing/2018/hyperlinkcolor" val="tx"/>
                      </a:ext>
                    </a:extLst>
                  </a:hlinkClick>
                </a:rPr>
                <a:t>https://v0.dev</a:t>
              </a:r>
              <a:r>
                <a:rPr lang="en-US" sz="3200" dirty="0"/>
                <a:t>TensorFlow. (</a:t>
              </a:r>
              <a:r>
                <a:rPr lang="en-US" sz="3200" dirty="0" err="1"/>
                <a:t>s.f.</a:t>
              </a:r>
              <a:r>
                <a:rPr lang="en-US" sz="3200" dirty="0"/>
                <a:t>). TensorFlow.js: Machine Learning for the Web. https://www.tensorflow.org/js</a:t>
              </a:r>
              <a:endParaRPr lang="es-419" sz="3200" dirty="0"/>
            </a:p>
            <a:p>
              <a:pPr marL="342900" lvl="0" indent="-342900" algn="just">
                <a:lnSpc>
                  <a:spcPct val="107000"/>
                </a:lnSpc>
                <a:spcAft>
                  <a:spcPts val="800"/>
                </a:spcAft>
                <a:buFont typeface="Symbol" panose="05050102010706020507" pitchFamily="18" charset="2"/>
                <a:buChar char=""/>
                <a:tabLst>
                  <a:tab pos="457200" algn="l"/>
                </a:tabLst>
              </a:pPr>
              <a:r>
                <a:rPr lang="en-US" sz="3200" dirty="0"/>
                <a:t>TensorFlow. (</a:t>
              </a:r>
              <a:r>
                <a:rPr lang="en-US" sz="3200" dirty="0" err="1"/>
                <a:t>s.f.</a:t>
              </a:r>
              <a:r>
                <a:rPr lang="en-US" sz="3200" dirty="0"/>
                <a:t>). COCO-SSD model for object detection. GitHub. </a:t>
              </a:r>
              <a:r>
                <a:rPr lang="en-US" sz="3200" dirty="0">
                  <a:hlinkClick r:id="rId6">
                    <a:extLst>
                      <a:ext uri="{A12FA001-AC4F-418D-AE19-62706E023703}">
                        <ahyp:hlinkClr xmlns:ahyp="http://schemas.microsoft.com/office/drawing/2018/hyperlinkcolor" val="tx"/>
                      </a:ext>
                    </a:extLst>
                  </a:hlinkClick>
                </a:rPr>
                <a:t>https://github.com/tensorflow/tfjs-models/tree/master/coco-ssd</a:t>
              </a:r>
              <a:endParaRPr lang="es-419" sz="3200" dirty="0"/>
            </a:p>
            <a:p>
              <a:pPr marL="342900" lvl="0" indent="-342900" algn="just">
                <a:lnSpc>
                  <a:spcPct val="107000"/>
                </a:lnSpc>
                <a:spcAft>
                  <a:spcPts val="800"/>
                </a:spcAft>
                <a:buFont typeface="Symbol" panose="05050102010706020507" pitchFamily="18" charset="2"/>
                <a:buChar char=""/>
                <a:tabLst>
                  <a:tab pos="457200" algn="l"/>
                </a:tabLst>
              </a:pPr>
              <a:r>
                <a:rPr lang="en-US" sz="3200" dirty="0"/>
                <a:t>Mozilla Developer Network. (</a:t>
              </a:r>
              <a:r>
                <a:rPr lang="en-US" sz="3200" dirty="0" err="1"/>
                <a:t>s.f.</a:t>
              </a:r>
              <a:r>
                <a:rPr lang="en-US" sz="3200" dirty="0"/>
                <a:t>). HTML: </a:t>
              </a:r>
              <a:r>
                <a:rPr lang="en-US" sz="3200" dirty="0" err="1"/>
                <a:t>HyperText</a:t>
              </a:r>
              <a:r>
                <a:rPr lang="en-US" sz="3200" dirty="0"/>
                <a:t> Markup Language. </a:t>
              </a:r>
              <a:r>
                <a:rPr lang="es-419" sz="3200" dirty="0">
                  <a:hlinkClick r:id="rId7">
                    <a:extLst>
                      <a:ext uri="{A12FA001-AC4F-418D-AE19-62706E023703}">
                        <ahyp:hlinkClr xmlns:ahyp="http://schemas.microsoft.com/office/drawing/2018/hyperlinkcolor" val="tx"/>
                      </a:ext>
                    </a:extLst>
                  </a:hlinkClick>
                </a:rPr>
                <a:t>https://developer.mozilla.org/es/docs/Web/HTML</a:t>
              </a:r>
              <a:endParaRPr lang="es-419" sz="3200" dirty="0"/>
            </a:p>
            <a:p>
              <a:pPr marL="342900" lvl="0" indent="-342900" algn="just">
                <a:lnSpc>
                  <a:spcPct val="107000"/>
                </a:lnSpc>
                <a:spcAft>
                  <a:spcPts val="800"/>
                </a:spcAft>
                <a:buFont typeface="Symbol" panose="05050102010706020507" pitchFamily="18" charset="2"/>
                <a:buChar char=""/>
                <a:tabLst>
                  <a:tab pos="457200" algn="l"/>
                </a:tabLst>
              </a:pPr>
              <a:r>
                <a:rPr lang="en-US" sz="3200" dirty="0"/>
                <a:t>Mozilla Developer Network. (</a:t>
              </a:r>
              <a:r>
                <a:rPr lang="en-US" sz="3200" dirty="0" err="1"/>
                <a:t>s.f.</a:t>
              </a:r>
              <a:r>
                <a:rPr lang="en-US" sz="3200" dirty="0"/>
                <a:t>). JavaScript. </a:t>
              </a:r>
              <a:r>
                <a:rPr lang="es-419" sz="3200" dirty="0">
                  <a:hlinkClick r:id="rId8">
                    <a:extLst>
                      <a:ext uri="{A12FA001-AC4F-418D-AE19-62706E023703}">
                        <ahyp:hlinkClr xmlns:ahyp="http://schemas.microsoft.com/office/drawing/2018/hyperlinkcolor" val="tx"/>
                      </a:ext>
                    </a:extLst>
                  </a:hlinkClick>
                </a:rPr>
                <a:t>https://developer.mozilla.org/es/docs/Web/JavaScript</a:t>
              </a:r>
              <a:endParaRPr lang="es-419" sz="3200" dirty="0"/>
            </a:p>
            <a:p>
              <a:endParaRPr lang="es-MX" sz="3200" dirty="0"/>
            </a:p>
          </p:txBody>
        </p:sp>
        <p:sp>
          <p:nvSpPr>
            <p:cNvPr id="27" name="CuadroTexto 26">
              <a:extLst>
                <a:ext uri="{FF2B5EF4-FFF2-40B4-BE49-F238E27FC236}">
                  <a16:creationId xmlns:a16="http://schemas.microsoft.com/office/drawing/2014/main" id="{C62E88C9-63B1-5686-9B38-E3F4414905A1}"/>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BIBLIOGRAFÍA</a:t>
              </a:r>
            </a:p>
          </p:txBody>
        </p:sp>
      </p:grpSp>
      <p:grpSp>
        <p:nvGrpSpPr>
          <p:cNvPr id="28" name="Grupo 27">
            <a:extLst>
              <a:ext uri="{FF2B5EF4-FFF2-40B4-BE49-F238E27FC236}">
                <a16:creationId xmlns:a16="http://schemas.microsoft.com/office/drawing/2014/main" id="{1772ECA0-6AD4-9377-83D3-0217297CE6E1}"/>
              </a:ext>
            </a:extLst>
          </p:cNvPr>
          <p:cNvGrpSpPr/>
          <p:nvPr/>
        </p:nvGrpSpPr>
        <p:grpSpPr>
          <a:xfrm>
            <a:off x="16656942" y="5564669"/>
            <a:ext cx="14851063" cy="6817713"/>
            <a:chOff x="1203052" y="8824951"/>
            <a:chExt cx="14853451" cy="6499654"/>
          </a:xfrm>
        </p:grpSpPr>
        <p:sp>
          <p:nvSpPr>
            <p:cNvPr id="29" name="CuadroTexto 28">
              <a:extLst>
                <a:ext uri="{FF2B5EF4-FFF2-40B4-BE49-F238E27FC236}">
                  <a16:creationId xmlns:a16="http://schemas.microsoft.com/office/drawing/2014/main" id="{5EE38FCE-D89B-5F38-5397-CFC88F3F61E5}"/>
                </a:ext>
              </a:extLst>
            </p:cNvPr>
            <p:cNvSpPr txBox="1"/>
            <p:nvPr/>
          </p:nvSpPr>
          <p:spPr>
            <a:xfrm>
              <a:off x="1203052" y="9602950"/>
              <a:ext cx="14853450" cy="5721655"/>
            </a:xfrm>
            <a:prstGeom prst="round2SameRect">
              <a:avLst>
                <a:gd name="adj1" fmla="val 0"/>
                <a:gd name="adj2" fmla="val 2836"/>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r>
                <a:rPr lang="es-ES" sz="3200" dirty="0"/>
                <a:t>General: </a:t>
              </a:r>
              <a:r>
                <a:rPr lang="es-419" sz="3200" dirty="0"/>
                <a:t>Desarrollar una aplicación web interactiva capaz de detectar y clasificar frutas en tiempo real mediante el uso de inteligencia artificial, empleando el modelo COCO-SSD con TensorFlow.js.</a:t>
              </a:r>
            </a:p>
            <a:p>
              <a:pPr algn="just"/>
              <a:r>
                <a:rPr lang="es-ES" sz="3200" dirty="0"/>
                <a:t>Específicos: </a:t>
              </a:r>
            </a:p>
            <a:p>
              <a:pPr marL="457200" indent="-457200" algn="just">
                <a:buFont typeface="Arial" panose="020B0604020202020204" pitchFamily="34" charset="0"/>
                <a:buChar char="•"/>
              </a:pPr>
              <a:r>
                <a:rPr lang="es-419" sz="3200" dirty="0"/>
                <a:t>Integrar el modelo COCO-SSD con TensorFlow.js para el reconocimiento de frutas en transmisión de video en vivo.</a:t>
              </a:r>
            </a:p>
            <a:p>
              <a:pPr marL="457200" indent="-457200" algn="just">
                <a:buFont typeface="Arial" panose="020B0604020202020204" pitchFamily="34" charset="0"/>
                <a:buChar char="•"/>
              </a:pPr>
              <a:r>
                <a:rPr lang="es-419" sz="3200" dirty="0"/>
                <a:t>Diseñar una interfaz web intuitiva que permita la visualización de detecciones mediante cuadros y etiquetas.</a:t>
              </a:r>
            </a:p>
            <a:p>
              <a:pPr marL="457200" indent="-457200" algn="just">
                <a:buFont typeface="Arial" panose="020B0604020202020204" pitchFamily="34" charset="0"/>
                <a:buChar char="•"/>
              </a:pPr>
              <a:r>
                <a:rPr lang="es-419" sz="3200" dirty="0"/>
                <a:t>Implementar funcionalidades de captura de imagen e historial de detecciones con hora.</a:t>
              </a:r>
            </a:p>
            <a:p>
              <a:pPr marL="457200" indent="-457200" algn="just">
                <a:buFont typeface="Arial" panose="020B0604020202020204" pitchFamily="34" charset="0"/>
                <a:buChar char="•"/>
              </a:pPr>
              <a:r>
                <a:rPr lang="es-419" sz="3200" dirty="0"/>
                <a:t>Evaluar el desempeño del sistema en términos de precisión y velocidad de detección.</a:t>
              </a:r>
            </a:p>
            <a:p>
              <a:pPr marL="457200" indent="-457200" algn="just">
                <a:buFont typeface="Arial" panose="020B0604020202020204" pitchFamily="34" charset="0"/>
                <a:buChar char="•"/>
              </a:pPr>
              <a:r>
                <a:rPr lang="es-419" sz="3200" dirty="0"/>
                <a:t>Proponer mejoras para futuras versiones del sistema con modelos entrenados exclusivamente para frutas.</a:t>
              </a:r>
              <a:endParaRPr lang="es-MX" sz="3200" dirty="0"/>
            </a:p>
          </p:txBody>
        </p:sp>
        <p:sp>
          <p:nvSpPr>
            <p:cNvPr id="30" name="CuadroTexto 29">
              <a:extLst>
                <a:ext uri="{FF2B5EF4-FFF2-40B4-BE49-F238E27FC236}">
                  <a16:creationId xmlns:a16="http://schemas.microsoft.com/office/drawing/2014/main" id="{3B6339D5-18C8-F2C8-F6A7-2F0C74947E56}"/>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 sz="4200" b="1" dirty="0">
                  <a:solidFill>
                    <a:schemeClr val="tx1"/>
                  </a:solidFill>
                  <a:latin typeface="Arial Narrow" panose="020B0606020202030204" pitchFamily="34" charset="0"/>
                  <a:cs typeface="Arial" panose="020B0604020202020204" pitchFamily="34" charset="0"/>
                </a:rPr>
                <a:t>OBJETIVOS</a:t>
              </a:r>
            </a:p>
          </p:txBody>
        </p:sp>
      </p:grpSp>
      <p:grpSp>
        <p:nvGrpSpPr>
          <p:cNvPr id="31" name="Grupo 30">
            <a:extLst>
              <a:ext uri="{FF2B5EF4-FFF2-40B4-BE49-F238E27FC236}">
                <a16:creationId xmlns:a16="http://schemas.microsoft.com/office/drawing/2014/main" id="{1AA0075A-CBEB-4C2C-C39B-8228161C7FBB}"/>
              </a:ext>
            </a:extLst>
          </p:cNvPr>
          <p:cNvGrpSpPr/>
          <p:nvPr/>
        </p:nvGrpSpPr>
        <p:grpSpPr>
          <a:xfrm>
            <a:off x="16585683" y="12638315"/>
            <a:ext cx="14877494" cy="9853241"/>
            <a:chOff x="1176616" y="8941730"/>
            <a:chExt cx="14879886" cy="9096117"/>
          </a:xfrm>
        </p:grpSpPr>
        <p:sp>
          <p:nvSpPr>
            <p:cNvPr id="32" name="CuadroTexto 31">
              <a:extLst>
                <a:ext uri="{FF2B5EF4-FFF2-40B4-BE49-F238E27FC236}">
                  <a16:creationId xmlns:a16="http://schemas.microsoft.com/office/drawing/2014/main" id="{9466C3EE-F246-F806-DFCF-338643D26E25}"/>
                </a:ext>
              </a:extLst>
            </p:cNvPr>
            <p:cNvSpPr txBox="1"/>
            <p:nvPr/>
          </p:nvSpPr>
          <p:spPr>
            <a:xfrm>
              <a:off x="1203052" y="9602950"/>
              <a:ext cx="14853450" cy="8434897"/>
            </a:xfrm>
            <a:prstGeom prst="round2SameRect">
              <a:avLst>
                <a:gd name="adj1" fmla="val 0"/>
                <a:gd name="adj2" fmla="val 4310"/>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CO" sz="3200" kern="100" dirty="0">
                  <a:effectLst/>
                  <a:ea typeface="Calibri" panose="020F0502020204030204" pitchFamily="34" charset="0"/>
                  <a:cs typeface="Times New Roman" panose="02020603050405020304" pitchFamily="18" charset="0"/>
                </a:rPr>
                <a:t>La metodología del proyecto se basa en:</a:t>
              </a:r>
            </a:p>
            <a:p>
              <a:pPr algn="just">
                <a:lnSpc>
                  <a:spcPct val="107000"/>
                </a:lnSpc>
                <a:spcAft>
                  <a:spcPts val="800"/>
                </a:spcAft>
              </a:pPr>
              <a:r>
                <a:rPr lang="es-CO" kern="100" dirty="0">
                  <a:effectLst/>
                  <a:ea typeface="Calibri" panose="020F0502020204030204" pitchFamily="34" charset="0"/>
                  <a:cs typeface="Times New Roman" panose="02020603050405020304" pitchFamily="18" charset="0"/>
                </a:rPr>
                <a:t>F1</a:t>
              </a:r>
              <a:r>
                <a:rPr lang="es-CO" sz="3200" kern="100" dirty="0">
                  <a:effectLst/>
                  <a:ea typeface="Calibri" panose="020F0502020204030204" pitchFamily="34" charset="0"/>
                  <a:cs typeface="Times New Roman" panose="02020603050405020304" pitchFamily="18" charset="0"/>
                </a:rPr>
                <a:t>: </a:t>
              </a:r>
              <a:r>
                <a:rPr lang="es-419" sz="3200" kern="100" dirty="0">
                  <a:cs typeface="Times New Roman" panose="02020603050405020304" pitchFamily="18" charset="0"/>
                </a:rPr>
                <a:t>Análisis y diseño: Se establecieron los requerimientos técnicos y se definió la arquitectura del sistema basada en tecnologías web. </a:t>
              </a:r>
            </a:p>
            <a:p>
              <a:pPr algn="just">
                <a:lnSpc>
                  <a:spcPct val="107000"/>
                </a:lnSpc>
                <a:spcAft>
                  <a:spcPts val="800"/>
                </a:spcAft>
              </a:pPr>
              <a:r>
                <a:rPr lang="es-419" kern="100" dirty="0">
                  <a:cs typeface="Times New Roman" panose="02020603050405020304" pitchFamily="18" charset="0"/>
                </a:rPr>
                <a:t>F2</a:t>
              </a:r>
              <a:r>
                <a:rPr lang="es-419" sz="3200" kern="100" dirty="0">
                  <a:cs typeface="Times New Roman" panose="02020603050405020304" pitchFamily="18" charset="0"/>
                </a:rPr>
                <a:t>:Desarrollo web: Se implementó la estructura HTML, el diseño responsivo con CSS, y la lógica funcional con JavaScript. </a:t>
              </a:r>
            </a:p>
            <a:p>
              <a:pPr algn="just">
                <a:lnSpc>
                  <a:spcPct val="107000"/>
                </a:lnSpc>
                <a:spcAft>
                  <a:spcPts val="800"/>
                </a:spcAft>
              </a:pPr>
              <a:r>
                <a:rPr lang="es-419" kern="100" dirty="0">
                  <a:cs typeface="Times New Roman" panose="02020603050405020304" pitchFamily="18" charset="0"/>
                </a:rPr>
                <a:t>F3</a:t>
              </a:r>
              <a:r>
                <a:rPr lang="es-419" sz="3200" kern="100" dirty="0">
                  <a:cs typeface="Times New Roman" panose="02020603050405020304" pitchFamily="18" charset="0"/>
                </a:rPr>
                <a:t>:Integración del modelo: Se cargó el modelo COCO-SSD utilizando TensorFlow.js para analizar los fotogramas en tiempo real. </a:t>
              </a:r>
            </a:p>
            <a:p>
              <a:pPr algn="just">
                <a:lnSpc>
                  <a:spcPct val="107000"/>
                </a:lnSpc>
                <a:spcAft>
                  <a:spcPts val="800"/>
                </a:spcAft>
              </a:pPr>
              <a:r>
                <a:rPr lang="es-419" kern="100" dirty="0">
                  <a:cs typeface="Times New Roman" panose="02020603050405020304" pitchFamily="18" charset="0"/>
                </a:rPr>
                <a:t>F4</a:t>
              </a:r>
              <a:r>
                <a:rPr lang="es-419" sz="3200" kern="100" dirty="0">
                  <a:cs typeface="Times New Roman" panose="02020603050405020304" pitchFamily="18" charset="0"/>
                </a:rPr>
                <a:t>:Pruebas y validación: Se realizaron pruebas en distintos dispositivos para evaluar la precisión, velocidad de detección y experiencia de usuario. </a:t>
              </a:r>
            </a:p>
            <a:p>
              <a:pPr algn="just">
                <a:lnSpc>
                  <a:spcPct val="107000"/>
                </a:lnSpc>
                <a:spcAft>
                  <a:spcPts val="800"/>
                </a:spcAft>
              </a:pPr>
              <a:r>
                <a:rPr lang="es-419" kern="100" dirty="0">
                  <a:cs typeface="Times New Roman" panose="02020603050405020304" pitchFamily="18" charset="0"/>
                </a:rPr>
                <a:t>F5</a:t>
              </a:r>
              <a:r>
                <a:rPr lang="es-419" sz="3200" kern="100" dirty="0">
                  <a:cs typeface="Times New Roman" panose="02020603050405020304" pitchFamily="18" charset="0"/>
                </a:rPr>
                <a:t>:Optimización: Se mejoró el rendimiento con </a:t>
              </a:r>
              <a:r>
                <a:rPr lang="es-419" sz="3200" kern="100" dirty="0" err="1">
                  <a:cs typeface="Times New Roman" panose="02020603050405020304" pitchFamily="18" charset="0"/>
                </a:rPr>
                <a:t>requestAnimationFrame</a:t>
              </a:r>
              <a:r>
                <a:rPr lang="es-419" sz="3200" kern="100" dirty="0">
                  <a:cs typeface="Times New Roman" panose="02020603050405020304" pitchFamily="18" charset="0"/>
                </a:rPr>
                <a:t>() y se agregó manejo de errores y funcionalidades de usuario como reinicio y captura.</a:t>
              </a:r>
              <a:endParaRPr lang="es-MX" sz="3200" kern="100" dirty="0">
                <a:cs typeface="Times New Roman" panose="02020603050405020304" pitchFamily="18" charset="0"/>
              </a:endParaRPr>
            </a:p>
            <a:p>
              <a:endParaRPr lang="es-MX" dirty="0"/>
            </a:p>
            <a:p>
              <a:endParaRPr lang="es-MX" dirty="0"/>
            </a:p>
            <a:p>
              <a:endParaRPr lang="es-MX" dirty="0"/>
            </a:p>
            <a:p>
              <a:endParaRPr lang="es-MX" dirty="0"/>
            </a:p>
          </p:txBody>
        </p:sp>
        <p:sp>
          <p:nvSpPr>
            <p:cNvPr id="33" name="CuadroTexto 32">
              <a:extLst>
                <a:ext uri="{FF2B5EF4-FFF2-40B4-BE49-F238E27FC236}">
                  <a16:creationId xmlns:a16="http://schemas.microsoft.com/office/drawing/2014/main" id="{D165E04D-E0A9-E563-D727-043AE39172FF}"/>
                </a:ext>
              </a:extLst>
            </p:cNvPr>
            <p:cNvSpPr txBox="1"/>
            <p:nvPr/>
          </p:nvSpPr>
          <p:spPr>
            <a:xfrm>
              <a:off x="1176616" y="8941730"/>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MX" sz="4200" b="1" dirty="0">
                  <a:solidFill>
                    <a:schemeClr val="tx1"/>
                  </a:solidFill>
                  <a:latin typeface="Arial Narrow" panose="020B0606020202030204" pitchFamily="34" charset="0"/>
                  <a:cs typeface="Arial" panose="020B0604020202020204" pitchFamily="34" charset="0"/>
                </a:rPr>
                <a:t>METODOLOGÍA</a:t>
              </a:r>
            </a:p>
          </p:txBody>
        </p:sp>
      </p:grpSp>
      <p:grpSp>
        <p:nvGrpSpPr>
          <p:cNvPr id="34" name="Grupo 33">
            <a:extLst>
              <a:ext uri="{FF2B5EF4-FFF2-40B4-BE49-F238E27FC236}">
                <a16:creationId xmlns:a16="http://schemas.microsoft.com/office/drawing/2014/main" id="{3F6FD204-DBA9-36BC-07DB-DFAE62A3207C}"/>
              </a:ext>
            </a:extLst>
          </p:cNvPr>
          <p:cNvGrpSpPr/>
          <p:nvPr/>
        </p:nvGrpSpPr>
        <p:grpSpPr>
          <a:xfrm>
            <a:off x="16391069" y="22735692"/>
            <a:ext cx="14964436" cy="15457443"/>
            <a:chOff x="955536" y="9895586"/>
            <a:chExt cx="14966843" cy="14456113"/>
          </a:xfrm>
        </p:grpSpPr>
        <p:sp>
          <p:nvSpPr>
            <p:cNvPr id="35" name="CuadroTexto 34">
              <a:extLst>
                <a:ext uri="{FF2B5EF4-FFF2-40B4-BE49-F238E27FC236}">
                  <a16:creationId xmlns:a16="http://schemas.microsoft.com/office/drawing/2014/main" id="{410BA70E-6752-758F-F1C5-B025E933DDF8}"/>
                </a:ext>
              </a:extLst>
            </p:cNvPr>
            <p:cNvSpPr txBox="1"/>
            <p:nvPr/>
          </p:nvSpPr>
          <p:spPr>
            <a:xfrm>
              <a:off x="1068929" y="10736922"/>
              <a:ext cx="14853450" cy="13614777"/>
            </a:xfrm>
            <a:prstGeom prst="round2SameRect">
              <a:avLst>
                <a:gd name="adj1" fmla="val 0"/>
                <a:gd name="adj2" fmla="val 1974"/>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marL="571500" indent="-571500">
                <a:buFont typeface="Arial" panose="020B0604020202020204" pitchFamily="34" charset="0"/>
                <a:buChar char="•"/>
              </a:pPr>
              <a:r>
                <a:rPr lang="es-419" sz="4000" dirty="0"/>
                <a:t>La aplicación logró detectar con precisión frutas como manzanas, bananos, naranjas y mangos en tiempo real. </a:t>
              </a:r>
            </a:p>
            <a:p>
              <a:pPr marL="571500" indent="-571500">
                <a:buFont typeface="Arial" panose="020B0604020202020204" pitchFamily="34" charset="0"/>
                <a:buChar char="•"/>
              </a:pPr>
              <a:r>
                <a:rPr lang="es-419" sz="4000" dirty="0"/>
                <a:t>Se alcanzó una fluidez de visualización cercana a los 60 FPS, lo que permitió una experiencia sin interrupciones.</a:t>
              </a:r>
            </a:p>
            <a:p>
              <a:pPr marL="571500" indent="-571500">
                <a:buFont typeface="Arial" panose="020B0604020202020204" pitchFamily="34" charset="0"/>
                <a:buChar char="•"/>
              </a:pPr>
              <a:r>
                <a:rPr lang="es-419" sz="4000" dirty="0"/>
                <a:t>Se registró un historial de detecciones con hora exacta y se implementó la opción de capturar imágenes con las detecciones actuales.</a:t>
              </a:r>
            </a:p>
            <a:p>
              <a:pPr marL="571500" indent="-571500">
                <a:buFont typeface="Arial" panose="020B0604020202020204" pitchFamily="34" charset="0"/>
                <a:buChar char="•"/>
              </a:pPr>
              <a:r>
                <a:rPr lang="es-419" sz="4000" dirty="0"/>
                <a:t>El sistema demostró ser funcional tanto en </a:t>
              </a:r>
            </a:p>
            <a:p>
              <a:pPr marL="571500" indent="-571500">
                <a:buFont typeface="Arial" panose="020B0604020202020204" pitchFamily="34" charset="0"/>
                <a:buChar char="•"/>
              </a:pPr>
              <a:r>
                <a:rPr lang="es-419" sz="4000" dirty="0"/>
                <a:t>entornos móviles como de escritorio.</a:t>
              </a:r>
            </a:p>
            <a:p>
              <a:pPr marL="571500" indent="-571500">
                <a:buFont typeface="Arial" panose="020B0604020202020204" pitchFamily="34" charset="0"/>
                <a:buChar char="•"/>
              </a:pPr>
              <a:endParaRPr lang="es-MX" sz="4000"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38" name="CuadroTexto 37">
              <a:extLst>
                <a:ext uri="{FF2B5EF4-FFF2-40B4-BE49-F238E27FC236}">
                  <a16:creationId xmlns:a16="http://schemas.microsoft.com/office/drawing/2014/main" id="{7F386773-A4F2-4975-BD5E-F5188FD26BC7}"/>
                </a:ext>
              </a:extLst>
            </p:cNvPr>
            <p:cNvSpPr txBox="1"/>
            <p:nvPr/>
          </p:nvSpPr>
          <p:spPr>
            <a:xfrm>
              <a:off x="955536" y="9895586"/>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RESULTADOS</a:t>
              </a:r>
              <a:endParaRPr lang="es-CO" sz="4200" b="1" dirty="0">
                <a:solidFill>
                  <a:srgbClr val="0D0C0C"/>
                </a:solidFill>
                <a:latin typeface="Arial Narrow" panose="020B0606020202030204" pitchFamily="34" charset="0"/>
                <a:cs typeface="Arial" panose="020B0604020202020204" pitchFamily="34" charset="0"/>
              </a:endParaRPr>
            </a:p>
          </p:txBody>
        </p:sp>
      </p:grpSp>
      <p:grpSp>
        <p:nvGrpSpPr>
          <p:cNvPr id="40" name="Grupo 39">
            <a:extLst>
              <a:ext uri="{FF2B5EF4-FFF2-40B4-BE49-F238E27FC236}">
                <a16:creationId xmlns:a16="http://schemas.microsoft.com/office/drawing/2014/main" id="{38662A04-244B-2B3B-C883-2EC5A888DF53}"/>
              </a:ext>
            </a:extLst>
          </p:cNvPr>
          <p:cNvGrpSpPr/>
          <p:nvPr/>
        </p:nvGrpSpPr>
        <p:grpSpPr>
          <a:xfrm>
            <a:off x="16504442" y="30422771"/>
            <a:ext cx="14851063" cy="10040919"/>
            <a:chOff x="1203052" y="8824951"/>
            <a:chExt cx="14853451" cy="10040919"/>
          </a:xfrm>
        </p:grpSpPr>
        <p:sp>
          <p:nvSpPr>
            <p:cNvPr id="42" name="CuadroTexto 41">
              <a:extLst>
                <a:ext uri="{FF2B5EF4-FFF2-40B4-BE49-F238E27FC236}">
                  <a16:creationId xmlns:a16="http://schemas.microsoft.com/office/drawing/2014/main" id="{0CC7AEF2-0A42-2983-5C87-5E35B5F186B0}"/>
                </a:ext>
              </a:extLst>
            </p:cNvPr>
            <p:cNvSpPr txBox="1"/>
            <p:nvPr/>
          </p:nvSpPr>
          <p:spPr>
            <a:xfrm>
              <a:off x="1203052" y="9602950"/>
              <a:ext cx="14853450" cy="9262920"/>
            </a:xfrm>
            <a:prstGeom prst="round2SameRect">
              <a:avLst>
                <a:gd name="adj1" fmla="val 0"/>
                <a:gd name="adj2" fmla="val 2279"/>
              </a:avLst>
            </a:prstGeom>
            <a:solidFill>
              <a:schemeClr val="bg1"/>
            </a:solidFill>
            <a:ln w="57150">
              <a:solidFill>
                <a:schemeClr val="bg1">
                  <a:lumMod val="50000"/>
                </a:schemeClr>
              </a:solidFill>
            </a:ln>
          </p:spPr>
          <p:txBody>
            <a:bodyPr wrap="square" rtlCol="0">
              <a:spAutoFit/>
            </a:bodyPr>
            <a:lstStyle>
              <a:defPPr>
                <a:defRPr lang="en-US"/>
              </a:defPPr>
              <a:lvl1pPr>
                <a:defRPr sz="3600" b="1">
                  <a:latin typeface="Arial Narrow" panose="020B0606020202030204" pitchFamily="34" charset="0"/>
                  <a:cs typeface="Arial" panose="020B0604020202020204" pitchFamily="34" charset="0"/>
                </a:defRPr>
              </a:lvl1pPr>
            </a:lstStyle>
            <a:p>
              <a:pPr algn="just">
                <a:lnSpc>
                  <a:spcPct val="107000"/>
                </a:lnSpc>
                <a:spcAft>
                  <a:spcPts val="800"/>
                </a:spcAft>
              </a:pPr>
              <a:r>
                <a:rPr lang="es-419" sz="4000" dirty="0"/>
                <a:t>La implementación de la aplicación web “AI </a:t>
              </a:r>
              <a:r>
                <a:rPr lang="es-419" sz="4000" dirty="0" err="1"/>
                <a:t>Fruit</a:t>
              </a:r>
              <a:r>
                <a:rPr lang="es-419" sz="4000" dirty="0"/>
                <a:t> </a:t>
              </a:r>
              <a:r>
                <a:rPr lang="es-419" sz="4000" dirty="0" err="1"/>
                <a:t>Recognition</a:t>
              </a:r>
              <a:r>
                <a:rPr lang="es-419" sz="4000" dirty="0"/>
                <a:t> - TUTTI-FRUTTI” demostró la viabilidad y eficacia del uso de modelos de inteligencia artificial </a:t>
              </a:r>
              <a:r>
                <a:rPr lang="es-419" sz="4000" dirty="0" err="1"/>
                <a:t>preentrenados</a:t>
              </a:r>
              <a:r>
                <a:rPr lang="es-419" sz="4000" dirty="0"/>
                <a:t>, como COCO-SSD, para la detección de frutas en tiempo real mediante tecnologías accesibles como TensorFlow.js. La integración con HTML, CSS y JavaScript permitió desarrollar una interfaz intuitiva y funcional, capaz de operar de forma fluida en distintos dispositivos. Este proyecto no solo permitió consolidar conocimientos en visión por computadora y desarrollo web, sino que también abre la posibilidad de aplicar esta tecnología en sectores como la agricultura de precisión, el comercio automatizado o entornos educativos. Se concluye que una futura mejora clave sería entrenar un modelo específico para frutas, lo cual incrementaría la precisión del sistema y optimizaría su desempeño en aplicaciones especializadas.</a:t>
              </a:r>
              <a:endParaRPr lang="es-MX" sz="4000" b="0" dirty="0"/>
            </a:p>
          </p:txBody>
        </p:sp>
        <p:sp>
          <p:nvSpPr>
            <p:cNvPr id="43" name="CuadroTexto 42">
              <a:extLst>
                <a:ext uri="{FF2B5EF4-FFF2-40B4-BE49-F238E27FC236}">
                  <a16:creationId xmlns:a16="http://schemas.microsoft.com/office/drawing/2014/main" id="{48A8AEFD-F2F1-604C-BED5-20D3B1AA8A3A}"/>
                </a:ext>
              </a:extLst>
            </p:cNvPr>
            <p:cNvSpPr txBox="1"/>
            <p:nvPr/>
          </p:nvSpPr>
          <p:spPr>
            <a:xfrm>
              <a:off x="1203077" y="8824951"/>
              <a:ext cx="14853426" cy="774383"/>
            </a:xfrm>
            <a:prstGeom prst="round2SameRect">
              <a:avLst/>
            </a:prstGeom>
            <a:solidFill>
              <a:srgbClr val="B0CB30"/>
            </a:solidFill>
            <a:ln w="57150">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s-ES_tradnl" sz="4200" b="1" dirty="0">
                  <a:solidFill>
                    <a:srgbClr val="0D0C0C"/>
                  </a:solidFill>
                  <a:latin typeface="Arial Narrow" panose="020B0606020202030204" pitchFamily="34" charset="0"/>
                  <a:cs typeface="Arial" panose="020B0604020202020204" pitchFamily="34" charset="0"/>
                </a:rPr>
                <a:t>CONCLUSIONES</a:t>
              </a:r>
            </a:p>
          </p:txBody>
        </p:sp>
      </p:grpSp>
      <p:graphicFrame>
        <p:nvGraphicFramePr>
          <p:cNvPr id="93" name="Diagrama 92">
            <a:extLst>
              <a:ext uri="{FF2B5EF4-FFF2-40B4-BE49-F238E27FC236}">
                <a16:creationId xmlns:a16="http://schemas.microsoft.com/office/drawing/2014/main" id="{9EF28867-2FAB-4538-A2FC-BDCDE883A6E9}"/>
              </a:ext>
            </a:extLst>
          </p:cNvPr>
          <p:cNvGraphicFramePr/>
          <p:nvPr>
            <p:extLst>
              <p:ext uri="{D42A27DB-BD31-4B8C-83A1-F6EECF244321}">
                <p14:modId xmlns:p14="http://schemas.microsoft.com/office/powerpoint/2010/main" val="2426958558"/>
              </p:ext>
            </p:extLst>
          </p:nvPr>
        </p:nvGraphicFramePr>
        <p:xfrm>
          <a:off x="16626249" y="19145038"/>
          <a:ext cx="14863360" cy="24142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Imagen 4">
            <a:extLst>
              <a:ext uri="{FF2B5EF4-FFF2-40B4-BE49-F238E27FC236}">
                <a16:creationId xmlns:a16="http://schemas.microsoft.com/office/drawing/2014/main" id="{6BB2DB96-2D9E-4A1C-82EB-4963BAE1C532}"/>
              </a:ext>
            </a:extLst>
          </p:cNvPr>
          <p:cNvPicPr>
            <a:picLocks noChangeAspect="1"/>
          </p:cNvPicPr>
          <p:nvPr/>
        </p:nvPicPr>
        <p:blipFill>
          <a:blip r:embed="rId14"/>
          <a:stretch>
            <a:fillRect/>
          </a:stretch>
        </p:blipFill>
        <p:spPr>
          <a:xfrm>
            <a:off x="12338214" y="293886"/>
            <a:ext cx="3463260" cy="2296493"/>
          </a:xfrm>
          <a:prstGeom prst="rect">
            <a:avLst/>
          </a:prstGeom>
        </p:spPr>
      </p:pic>
      <p:pic>
        <p:nvPicPr>
          <p:cNvPr id="4" name="Picture 3">
            <a:extLst>
              <a:ext uri="{FF2B5EF4-FFF2-40B4-BE49-F238E27FC236}">
                <a16:creationId xmlns:a16="http://schemas.microsoft.com/office/drawing/2014/main" id="{7A1FDF5B-1014-57D0-2ED8-46EDFFCF1059}"/>
              </a:ext>
            </a:extLst>
          </p:cNvPr>
          <p:cNvPicPr>
            <a:picLocks noChangeAspect="1"/>
          </p:cNvPicPr>
          <p:nvPr/>
        </p:nvPicPr>
        <p:blipFill>
          <a:blip r:embed="rId15"/>
          <a:stretch>
            <a:fillRect/>
          </a:stretch>
        </p:blipFill>
        <p:spPr>
          <a:xfrm>
            <a:off x="25940084" y="27450203"/>
            <a:ext cx="5257191" cy="2936773"/>
          </a:xfrm>
          <a:prstGeom prst="rect">
            <a:avLst/>
          </a:prstGeom>
        </p:spPr>
      </p:pic>
    </p:spTree>
    <p:extLst>
      <p:ext uri="{BB962C8B-B14F-4D97-AF65-F5344CB8AC3E}">
        <p14:creationId xmlns:p14="http://schemas.microsoft.com/office/powerpoint/2010/main" val="2961334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ln w="57150">
          <a:solidFill>
            <a:schemeClr val="bg1">
              <a:lumMod val="75000"/>
            </a:schemeClr>
          </a:solidFill>
        </a:ln>
      </a:spPr>
      <a:bodyPr wrap="square" rtlCol="0">
        <a:spAutoFit/>
      </a:bodyPr>
      <a:lstStyle>
        <a:defPPr algn="l">
          <a:defRPr sz="3600" b="1" dirty="0" smtClean="0">
            <a:latin typeface="Arial Narrow" panose="020B060602020203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C137E609876847AC10468A041C6116" ma:contentTypeVersion="8" ma:contentTypeDescription="Create a new document." ma:contentTypeScope="" ma:versionID="630c6d085bb0edb3bfe5cde7d16752e8">
  <xsd:schema xmlns:xsd="http://www.w3.org/2001/XMLSchema" xmlns:xs="http://www.w3.org/2001/XMLSchema" xmlns:p="http://schemas.microsoft.com/office/2006/metadata/properties" xmlns:ns2="cecd093a-b5a9-4867-8a30-a34f9ea99277" xmlns:ns3="fcd9eda1-93b4-4271-9693-0c88004ce3f6" targetNamespace="http://schemas.microsoft.com/office/2006/metadata/properties" ma:root="true" ma:fieldsID="bf5da86cebd31ebe748d715c5ed969fc" ns2:_="" ns3:_="">
    <xsd:import namespace="cecd093a-b5a9-4867-8a30-a34f9ea99277"/>
    <xsd:import namespace="fcd9eda1-93b4-4271-9693-0c88004ce3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cd093a-b5a9-4867-8a30-a34f9ea99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9eda1-93b4-4271-9693-0c88004ce3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21BAE2-CE25-4D3A-A6D8-6F34551F8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cd093a-b5a9-4867-8a30-a34f9ea99277"/>
    <ds:schemaRef ds:uri="fcd9eda1-93b4-4271-9693-0c88004ce3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DFBEAC-A470-436C-84EB-60319862D341}">
  <ds:schemaRefs>
    <ds:schemaRef ds:uri="http://schemas.microsoft.com/sharepoint/v3/contenttype/forms"/>
  </ds:schemaRefs>
</ds:datastoreItem>
</file>

<file path=customXml/itemProps3.xml><?xml version="1.0" encoding="utf-8"?>
<ds:datastoreItem xmlns:ds="http://schemas.openxmlformats.org/officeDocument/2006/customXml" ds:itemID="{15ECC331-21C1-43FC-A217-00DC01785824}">
  <ds:schemaRefs>
    <ds:schemaRef ds:uri="http://purl.org/dc/elements/1.1/"/>
    <ds:schemaRef ds:uri="http://schemas.microsoft.com/office/2006/metadata/properties"/>
    <ds:schemaRef ds:uri="cecd093a-b5a9-4867-8a30-a34f9ea99277"/>
    <ds:schemaRef ds:uri="fcd9eda1-93b4-4271-9693-0c88004ce3f6"/>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16420</TotalTime>
  <Words>1000</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Freddy Linares</dc:creator>
  <cp:lastModifiedBy>Jhon Fredys Linares</cp:lastModifiedBy>
  <cp:revision>326</cp:revision>
  <dcterms:created xsi:type="dcterms:W3CDTF">2016-03-21T16:40:14Z</dcterms:created>
  <dcterms:modified xsi:type="dcterms:W3CDTF">2025-04-30T22:58:32Z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0x0101003EC137E609876847AC10468A041C6116</vt:lpwstr>
  </property>
</Properties>
</file>