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32399288" cy="43200638"/>
  <p:notesSz cx="6858000" cy="9144000"/>
  <p:defaultTextStyle>
    <a:defPPr>
      <a:defRPr lang="en-US"/>
    </a:defPPr>
    <a:lvl1pPr marL="0" algn="l" defTabSz="2098195" rtl="0" eaLnBrk="1" latinLnBrk="0" hangingPunct="1">
      <a:defRPr sz="8232" kern="1200">
        <a:solidFill>
          <a:schemeClr val="tx1"/>
        </a:solidFill>
        <a:latin typeface="+mn-lt"/>
        <a:ea typeface="+mn-ea"/>
        <a:cs typeface="+mn-cs"/>
      </a:defRPr>
    </a:lvl1pPr>
    <a:lvl2pPr marL="2098195" algn="l" defTabSz="2098195" rtl="0" eaLnBrk="1" latinLnBrk="0" hangingPunct="1">
      <a:defRPr sz="8232" kern="1200">
        <a:solidFill>
          <a:schemeClr val="tx1"/>
        </a:solidFill>
        <a:latin typeface="+mn-lt"/>
        <a:ea typeface="+mn-ea"/>
        <a:cs typeface="+mn-cs"/>
      </a:defRPr>
    </a:lvl2pPr>
    <a:lvl3pPr marL="4196390" algn="l" defTabSz="2098195" rtl="0" eaLnBrk="1" latinLnBrk="0" hangingPunct="1">
      <a:defRPr sz="8232" kern="1200">
        <a:solidFill>
          <a:schemeClr val="tx1"/>
        </a:solidFill>
        <a:latin typeface="+mn-lt"/>
        <a:ea typeface="+mn-ea"/>
        <a:cs typeface="+mn-cs"/>
      </a:defRPr>
    </a:lvl3pPr>
    <a:lvl4pPr marL="6294586" algn="l" defTabSz="2098195" rtl="0" eaLnBrk="1" latinLnBrk="0" hangingPunct="1">
      <a:defRPr sz="8232" kern="1200">
        <a:solidFill>
          <a:schemeClr val="tx1"/>
        </a:solidFill>
        <a:latin typeface="+mn-lt"/>
        <a:ea typeface="+mn-ea"/>
        <a:cs typeface="+mn-cs"/>
      </a:defRPr>
    </a:lvl4pPr>
    <a:lvl5pPr marL="8392781" algn="l" defTabSz="2098195" rtl="0" eaLnBrk="1" latinLnBrk="0" hangingPunct="1">
      <a:defRPr sz="8232" kern="1200">
        <a:solidFill>
          <a:schemeClr val="tx1"/>
        </a:solidFill>
        <a:latin typeface="+mn-lt"/>
        <a:ea typeface="+mn-ea"/>
        <a:cs typeface="+mn-cs"/>
      </a:defRPr>
    </a:lvl5pPr>
    <a:lvl6pPr marL="10490976" algn="l" defTabSz="2098195" rtl="0" eaLnBrk="1" latinLnBrk="0" hangingPunct="1">
      <a:defRPr sz="8232" kern="1200">
        <a:solidFill>
          <a:schemeClr val="tx1"/>
        </a:solidFill>
        <a:latin typeface="+mn-lt"/>
        <a:ea typeface="+mn-ea"/>
        <a:cs typeface="+mn-cs"/>
      </a:defRPr>
    </a:lvl6pPr>
    <a:lvl7pPr marL="12589171" algn="l" defTabSz="2098195" rtl="0" eaLnBrk="1" latinLnBrk="0" hangingPunct="1">
      <a:defRPr sz="8232" kern="1200">
        <a:solidFill>
          <a:schemeClr val="tx1"/>
        </a:solidFill>
        <a:latin typeface="+mn-lt"/>
        <a:ea typeface="+mn-ea"/>
        <a:cs typeface="+mn-cs"/>
      </a:defRPr>
    </a:lvl7pPr>
    <a:lvl8pPr marL="14687367" algn="l" defTabSz="2098195" rtl="0" eaLnBrk="1" latinLnBrk="0" hangingPunct="1">
      <a:defRPr sz="8232" kern="1200">
        <a:solidFill>
          <a:schemeClr val="tx1"/>
        </a:solidFill>
        <a:latin typeface="+mn-lt"/>
        <a:ea typeface="+mn-ea"/>
        <a:cs typeface="+mn-cs"/>
      </a:defRPr>
    </a:lvl8pPr>
    <a:lvl9pPr marL="16785562" algn="l" defTabSz="2098195" rtl="0" eaLnBrk="1" latinLnBrk="0" hangingPunct="1">
      <a:defRPr sz="82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B30"/>
    <a:srgbClr val="2DB52D"/>
    <a:srgbClr val="00CC00"/>
    <a:srgbClr val="575757"/>
    <a:srgbClr val="00FF00"/>
    <a:srgbClr val="FF3300"/>
    <a:srgbClr val="0C64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07" autoAdjust="0"/>
    <p:restoredTop sz="94280" autoAdjust="0"/>
  </p:normalViewPr>
  <p:slideViewPr>
    <p:cSldViewPr snapToGrid="0" snapToObjects="1">
      <p:cViewPr varScale="1">
        <p:scale>
          <a:sx n="10" d="100"/>
          <a:sy n="10" d="100"/>
        </p:scale>
        <p:origin x="2772" y="174"/>
      </p:cViewPr>
      <p:guideLst>
        <p:guide orient="horz" pos="13607"/>
        <p:guide pos="1020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5B851-7CE0-43F7-AB3F-FBD57450CB6A}" type="datetimeFigureOut">
              <a:rPr lang="es-CO" smtClean="0"/>
              <a:t>6/06/2025</a:t>
            </a:fld>
            <a:endParaRPr lang="es-CO"/>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B53BD-A0AD-45AC-931C-BE9F0E9F33DA}" type="slidenum">
              <a:rPr lang="es-CO" smtClean="0"/>
              <a:t>‹#›</a:t>
            </a:fld>
            <a:endParaRPr lang="es-CO"/>
          </a:p>
        </p:txBody>
      </p:sp>
    </p:spTree>
    <p:extLst>
      <p:ext uri="{BB962C8B-B14F-4D97-AF65-F5344CB8AC3E}">
        <p14:creationId xmlns:p14="http://schemas.microsoft.com/office/powerpoint/2010/main" val="104467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2B53BD-A0AD-45AC-931C-BE9F0E9F33DA}" type="slidenum">
              <a:rPr lang="es-CO" smtClean="0"/>
              <a:t>1</a:t>
            </a:fld>
            <a:endParaRPr lang="es-CO"/>
          </a:p>
        </p:txBody>
      </p:sp>
    </p:spTree>
    <p:extLst>
      <p:ext uri="{BB962C8B-B14F-4D97-AF65-F5344CB8AC3E}">
        <p14:creationId xmlns:p14="http://schemas.microsoft.com/office/powerpoint/2010/main" val="282372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8" y="13420203"/>
            <a:ext cx="27539395" cy="9260137"/>
          </a:xfrm>
        </p:spPr>
        <p:txBody>
          <a:bodyPr/>
          <a:lstStyle/>
          <a:p>
            <a:r>
              <a:rPr lang="en-US"/>
              <a:t>Click to edit Master title style</a:t>
            </a:r>
          </a:p>
        </p:txBody>
      </p:sp>
      <p:sp>
        <p:nvSpPr>
          <p:cNvPr id="3" name="Subtitle 2"/>
          <p:cNvSpPr>
            <a:spLocks noGrp="1"/>
          </p:cNvSpPr>
          <p:nvPr>
            <p:ph type="subTitle" idx="1"/>
          </p:nvPr>
        </p:nvSpPr>
        <p:spPr>
          <a:xfrm>
            <a:off x="4859893" y="24480361"/>
            <a:ext cx="22679502" cy="11040164"/>
          </a:xfrm>
        </p:spPr>
        <p:txBody>
          <a:bodyPr/>
          <a:lstStyle>
            <a:lvl1pPr marL="0" indent="0" algn="ctr">
              <a:buNone/>
              <a:defRPr>
                <a:solidFill>
                  <a:schemeClr val="tx1">
                    <a:tint val="75000"/>
                  </a:schemeClr>
                </a:solidFill>
              </a:defRPr>
            </a:lvl1pPr>
            <a:lvl2pPr marL="2044309" indent="0" algn="ctr">
              <a:buNone/>
              <a:defRPr>
                <a:solidFill>
                  <a:schemeClr val="tx1">
                    <a:tint val="75000"/>
                  </a:schemeClr>
                </a:solidFill>
              </a:defRPr>
            </a:lvl2pPr>
            <a:lvl3pPr marL="4088619" indent="0" algn="ctr">
              <a:buNone/>
              <a:defRPr>
                <a:solidFill>
                  <a:schemeClr val="tx1">
                    <a:tint val="75000"/>
                  </a:schemeClr>
                </a:solidFill>
              </a:defRPr>
            </a:lvl3pPr>
            <a:lvl4pPr marL="6132928" indent="0" algn="ctr">
              <a:buNone/>
              <a:defRPr>
                <a:solidFill>
                  <a:schemeClr val="tx1">
                    <a:tint val="75000"/>
                  </a:schemeClr>
                </a:solidFill>
              </a:defRPr>
            </a:lvl4pPr>
            <a:lvl5pPr marL="8177237" indent="0" algn="ctr">
              <a:buNone/>
              <a:defRPr>
                <a:solidFill>
                  <a:schemeClr val="tx1">
                    <a:tint val="75000"/>
                  </a:schemeClr>
                </a:solidFill>
              </a:defRPr>
            </a:lvl5pPr>
            <a:lvl6pPr marL="10221546" indent="0" algn="ctr">
              <a:buNone/>
              <a:defRPr>
                <a:solidFill>
                  <a:schemeClr val="tx1">
                    <a:tint val="75000"/>
                  </a:schemeClr>
                </a:solidFill>
              </a:defRPr>
            </a:lvl6pPr>
            <a:lvl7pPr marL="12265856" indent="0" algn="ctr">
              <a:buNone/>
              <a:defRPr>
                <a:solidFill>
                  <a:schemeClr val="tx1">
                    <a:tint val="75000"/>
                  </a:schemeClr>
                </a:solidFill>
              </a:defRPr>
            </a:lvl7pPr>
            <a:lvl8pPr marL="14310166" indent="0" algn="ctr">
              <a:buNone/>
              <a:defRPr>
                <a:solidFill>
                  <a:schemeClr val="tx1">
                    <a:tint val="75000"/>
                  </a:schemeClr>
                </a:solidFill>
              </a:defRPr>
            </a:lvl8pPr>
            <a:lvl9pPr marL="163544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DD2820-0D82-454D-80AC-966B62AB1E49}"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107918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D2820-0D82-454D-80AC-966B62AB1E49}"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03108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64393" y="10150155"/>
            <a:ext cx="26240051" cy="2162431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33002" y="10150155"/>
            <a:ext cx="78191404" cy="2162431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D2820-0D82-454D-80AC-966B62AB1E49}"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4604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D2820-0D82-454D-80AC-966B62AB1E49}"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41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322" y="27760412"/>
            <a:ext cx="27539395" cy="8580127"/>
          </a:xfrm>
        </p:spPr>
        <p:txBody>
          <a:bodyPr anchor="t"/>
          <a:lstStyle>
            <a:lvl1pPr algn="l">
              <a:defRPr sz="17899" b="1" cap="all"/>
            </a:lvl1pPr>
          </a:lstStyle>
          <a:p>
            <a:r>
              <a:rPr lang="en-US"/>
              <a:t>Click to edit Master title style</a:t>
            </a:r>
          </a:p>
        </p:txBody>
      </p:sp>
      <p:sp>
        <p:nvSpPr>
          <p:cNvPr id="3" name="Text Placeholder 2"/>
          <p:cNvSpPr>
            <a:spLocks noGrp="1"/>
          </p:cNvSpPr>
          <p:nvPr>
            <p:ph type="body" idx="1"/>
          </p:nvPr>
        </p:nvSpPr>
        <p:spPr>
          <a:xfrm>
            <a:off x="2559322" y="18310278"/>
            <a:ext cx="27539395" cy="9450136"/>
          </a:xfrm>
        </p:spPr>
        <p:txBody>
          <a:bodyPr anchor="b"/>
          <a:lstStyle>
            <a:lvl1pPr marL="0" indent="0">
              <a:buNone/>
              <a:defRPr sz="8902">
                <a:solidFill>
                  <a:schemeClr val="tx1">
                    <a:tint val="75000"/>
                  </a:schemeClr>
                </a:solidFill>
              </a:defRPr>
            </a:lvl1pPr>
            <a:lvl2pPr marL="2044309" indent="0">
              <a:buNone/>
              <a:defRPr sz="8020">
                <a:solidFill>
                  <a:schemeClr val="tx1">
                    <a:tint val="75000"/>
                  </a:schemeClr>
                </a:solidFill>
              </a:defRPr>
            </a:lvl2pPr>
            <a:lvl3pPr marL="4088619" indent="0">
              <a:buNone/>
              <a:defRPr sz="7141">
                <a:solidFill>
                  <a:schemeClr val="tx1">
                    <a:tint val="75000"/>
                  </a:schemeClr>
                </a:solidFill>
              </a:defRPr>
            </a:lvl3pPr>
            <a:lvl4pPr marL="6132928" indent="0">
              <a:buNone/>
              <a:defRPr sz="6260">
                <a:solidFill>
                  <a:schemeClr val="tx1">
                    <a:tint val="75000"/>
                  </a:schemeClr>
                </a:solidFill>
              </a:defRPr>
            </a:lvl4pPr>
            <a:lvl5pPr marL="8177237" indent="0">
              <a:buNone/>
              <a:defRPr sz="6260">
                <a:solidFill>
                  <a:schemeClr val="tx1">
                    <a:tint val="75000"/>
                  </a:schemeClr>
                </a:solidFill>
              </a:defRPr>
            </a:lvl5pPr>
            <a:lvl6pPr marL="10221546" indent="0">
              <a:buNone/>
              <a:defRPr sz="6260">
                <a:solidFill>
                  <a:schemeClr val="tx1">
                    <a:tint val="75000"/>
                  </a:schemeClr>
                </a:solidFill>
              </a:defRPr>
            </a:lvl6pPr>
            <a:lvl7pPr marL="12265856" indent="0">
              <a:buNone/>
              <a:defRPr sz="6260">
                <a:solidFill>
                  <a:schemeClr val="tx1">
                    <a:tint val="75000"/>
                  </a:schemeClr>
                </a:solidFill>
              </a:defRPr>
            </a:lvl7pPr>
            <a:lvl8pPr marL="14310166" indent="0">
              <a:buNone/>
              <a:defRPr sz="6260">
                <a:solidFill>
                  <a:schemeClr val="tx1">
                    <a:tint val="75000"/>
                  </a:schemeClr>
                </a:solidFill>
              </a:defRPr>
            </a:lvl8pPr>
            <a:lvl9pPr marL="16354476" indent="0">
              <a:buNone/>
              <a:defRPr sz="62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D2820-0D82-454D-80AC-966B62AB1E49}"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47899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33001" y="59140873"/>
            <a:ext cx="52215726" cy="167252474"/>
          </a:xfrm>
        </p:spPr>
        <p:txBody>
          <a:bodyPr/>
          <a:lstStyle>
            <a:lvl1pPr>
              <a:defRPr sz="12520"/>
            </a:lvl1pPr>
            <a:lvl2pPr>
              <a:defRPr sz="10759"/>
            </a:lvl2pPr>
            <a:lvl3pPr>
              <a:defRPr sz="8902"/>
            </a:lvl3pPr>
            <a:lvl4pPr>
              <a:defRPr sz="8020"/>
            </a:lvl4pPr>
            <a:lvl5pPr>
              <a:defRPr sz="8020"/>
            </a:lvl5pPr>
            <a:lvl6pPr>
              <a:defRPr sz="8020"/>
            </a:lvl6pPr>
            <a:lvl7pPr>
              <a:defRPr sz="8020"/>
            </a:lvl7pPr>
            <a:lvl8pPr>
              <a:defRPr sz="8020"/>
            </a:lvl8pPr>
            <a:lvl9pPr>
              <a:defRPr sz="80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88715" y="59140873"/>
            <a:ext cx="52215730" cy="167252474"/>
          </a:xfrm>
        </p:spPr>
        <p:txBody>
          <a:bodyPr/>
          <a:lstStyle>
            <a:lvl1pPr>
              <a:defRPr sz="12520"/>
            </a:lvl1pPr>
            <a:lvl2pPr>
              <a:defRPr sz="10759"/>
            </a:lvl2pPr>
            <a:lvl3pPr>
              <a:defRPr sz="8902"/>
            </a:lvl3pPr>
            <a:lvl4pPr>
              <a:defRPr sz="8020"/>
            </a:lvl4pPr>
            <a:lvl5pPr>
              <a:defRPr sz="8020"/>
            </a:lvl5pPr>
            <a:lvl6pPr>
              <a:defRPr sz="8020"/>
            </a:lvl6pPr>
            <a:lvl7pPr>
              <a:defRPr sz="8020"/>
            </a:lvl7pPr>
            <a:lvl8pPr>
              <a:defRPr sz="8020"/>
            </a:lvl8pPr>
            <a:lvl9pPr>
              <a:defRPr sz="80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DD2820-0D82-454D-80AC-966B62AB1E49}"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71904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9966" y="1730029"/>
            <a:ext cx="29159359" cy="720010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19966" y="9670146"/>
            <a:ext cx="14315313" cy="4030056"/>
          </a:xfrm>
        </p:spPr>
        <p:txBody>
          <a:bodyPr anchor="b"/>
          <a:lstStyle>
            <a:lvl1pPr marL="0" indent="0">
              <a:buNone/>
              <a:defRPr sz="10759" b="1"/>
            </a:lvl1pPr>
            <a:lvl2pPr marL="2044309" indent="0">
              <a:buNone/>
              <a:defRPr sz="8902" b="1"/>
            </a:lvl2pPr>
            <a:lvl3pPr marL="4088619" indent="0">
              <a:buNone/>
              <a:defRPr sz="8020" b="1"/>
            </a:lvl3pPr>
            <a:lvl4pPr marL="6132928" indent="0">
              <a:buNone/>
              <a:defRPr sz="7141" b="1"/>
            </a:lvl4pPr>
            <a:lvl5pPr marL="8177237" indent="0">
              <a:buNone/>
              <a:defRPr sz="7141" b="1"/>
            </a:lvl5pPr>
            <a:lvl6pPr marL="10221546" indent="0">
              <a:buNone/>
              <a:defRPr sz="7141" b="1"/>
            </a:lvl6pPr>
            <a:lvl7pPr marL="12265856" indent="0">
              <a:buNone/>
              <a:defRPr sz="7141" b="1"/>
            </a:lvl7pPr>
            <a:lvl8pPr marL="14310166" indent="0">
              <a:buNone/>
              <a:defRPr sz="7141" b="1"/>
            </a:lvl8pPr>
            <a:lvl9pPr marL="16354476" indent="0">
              <a:buNone/>
              <a:defRPr sz="7141" b="1"/>
            </a:lvl9pPr>
          </a:lstStyle>
          <a:p>
            <a:pPr lvl="0"/>
            <a:r>
              <a:rPr lang="en-US"/>
              <a:t>Click to edit Master text styles</a:t>
            </a:r>
          </a:p>
        </p:txBody>
      </p:sp>
      <p:sp>
        <p:nvSpPr>
          <p:cNvPr id="4" name="Content Placeholder 3"/>
          <p:cNvSpPr>
            <a:spLocks noGrp="1"/>
          </p:cNvSpPr>
          <p:nvPr>
            <p:ph sz="half" idx="2"/>
          </p:nvPr>
        </p:nvSpPr>
        <p:spPr>
          <a:xfrm>
            <a:off x="1619966" y="13700203"/>
            <a:ext cx="14315313" cy="24890371"/>
          </a:xfrm>
        </p:spPr>
        <p:txBody>
          <a:bodyPr/>
          <a:lstStyle>
            <a:lvl1pPr>
              <a:defRPr sz="10759"/>
            </a:lvl1pPr>
            <a:lvl2pPr>
              <a:defRPr sz="8902"/>
            </a:lvl2pPr>
            <a:lvl3pPr>
              <a:defRPr sz="8020"/>
            </a:lvl3pPr>
            <a:lvl4pPr>
              <a:defRPr sz="7141"/>
            </a:lvl4pPr>
            <a:lvl5pPr>
              <a:defRPr sz="7141"/>
            </a:lvl5pPr>
            <a:lvl6pPr>
              <a:defRPr sz="7141"/>
            </a:lvl6pPr>
            <a:lvl7pPr>
              <a:defRPr sz="7141"/>
            </a:lvl7pPr>
            <a:lvl8pPr>
              <a:defRPr sz="7141"/>
            </a:lvl8pPr>
            <a:lvl9pPr>
              <a:defRPr sz="71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58389" y="9670146"/>
            <a:ext cx="14320936" cy="4030056"/>
          </a:xfrm>
        </p:spPr>
        <p:txBody>
          <a:bodyPr anchor="b"/>
          <a:lstStyle>
            <a:lvl1pPr marL="0" indent="0">
              <a:buNone/>
              <a:defRPr sz="10759" b="1"/>
            </a:lvl1pPr>
            <a:lvl2pPr marL="2044309" indent="0">
              <a:buNone/>
              <a:defRPr sz="8902" b="1"/>
            </a:lvl2pPr>
            <a:lvl3pPr marL="4088619" indent="0">
              <a:buNone/>
              <a:defRPr sz="8020" b="1"/>
            </a:lvl3pPr>
            <a:lvl4pPr marL="6132928" indent="0">
              <a:buNone/>
              <a:defRPr sz="7141" b="1"/>
            </a:lvl4pPr>
            <a:lvl5pPr marL="8177237" indent="0">
              <a:buNone/>
              <a:defRPr sz="7141" b="1"/>
            </a:lvl5pPr>
            <a:lvl6pPr marL="10221546" indent="0">
              <a:buNone/>
              <a:defRPr sz="7141" b="1"/>
            </a:lvl6pPr>
            <a:lvl7pPr marL="12265856" indent="0">
              <a:buNone/>
              <a:defRPr sz="7141" b="1"/>
            </a:lvl7pPr>
            <a:lvl8pPr marL="14310166" indent="0">
              <a:buNone/>
              <a:defRPr sz="7141" b="1"/>
            </a:lvl8pPr>
            <a:lvl9pPr marL="16354476" indent="0">
              <a:buNone/>
              <a:defRPr sz="7141" b="1"/>
            </a:lvl9pPr>
          </a:lstStyle>
          <a:p>
            <a:pPr lvl="0"/>
            <a:r>
              <a:rPr lang="en-US"/>
              <a:t>Click to edit Master text styles</a:t>
            </a:r>
          </a:p>
        </p:txBody>
      </p:sp>
      <p:sp>
        <p:nvSpPr>
          <p:cNvPr id="6" name="Content Placeholder 5"/>
          <p:cNvSpPr>
            <a:spLocks noGrp="1"/>
          </p:cNvSpPr>
          <p:nvPr>
            <p:ph sz="quarter" idx="4"/>
          </p:nvPr>
        </p:nvSpPr>
        <p:spPr>
          <a:xfrm>
            <a:off x="16458389" y="13700203"/>
            <a:ext cx="14320936" cy="24890371"/>
          </a:xfrm>
        </p:spPr>
        <p:txBody>
          <a:bodyPr/>
          <a:lstStyle>
            <a:lvl1pPr>
              <a:defRPr sz="10759"/>
            </a:lvl1pPr>
            <a:lvl2pPr>
              <a:defRPr sz="8902"/>
            </a:lvl2pPr>
            <a:lvl3pPr>
              <a:defRPr sz="8020"/>
            </a:lvl3pPr>
            <a:lvl4pPr>
              <a:defRPr sz="7141"/>
            </a:lvl4pPr>
            <a:lvl5pPr>
              <a:defRPr sz="7141"/>
            </a:lvl5pPr>
            <a:lvl6pPr>
              <a:defRPr sz="7141"/>
            </a:lvl6pPr>
            <a:lvl7pPr>
              <a:defRPr sz="7141"/>
            </a:lvl7pPr>
            <a:lvl8pPr>
              <a:defRPr sz="7141"/>
            </a:lvl8pPr>
            <a:lvl9pPr>
              <a:defRPr sz="71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DD2820-0D82-454D-80AC-966B62AB1E49}"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424803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DD2820-0D82-454D-80AC-966B62AB1E49}"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82442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D2820-0D82-454D-80AC-966B62AB1E49}"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46156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967" y="1720026"/>
            <a:ext cx="10659142" cy="7320109"/>
          </a:xfrm>
        </p:spPr>
        <p:txBody>
          <a:bodyPr anchor="b"/>
          <a:lstStyle>
            <a:lvl1pPr algn="l">
              <a:defRPr sz="8902" b="1"/>
            </a:lvl1pPr>
          </a:lstStyle>
          <a:p>
            <a:r>
              <a:rPr lang="en-US"/>
              <a:t>Click to edit Master title style</a:t>
            </a:r>
          </a:p>
        </p:txBody>
      </p:sp>
      <p:sp>
        <p:nvSpPr>
          <p:cNvPr id="3" name="Content Placeholder 2"/>
          <p:cNvSpPr>
            <a:spLocks noGrp="1"/>
          </p:cNvSpPr>
          <p:nvPr>
            <p:ph idx="1"/>
          </p:nvPr>
        </p:nvSpPr>
        <p:spPr>
          <a:xfrm>
            <a:off x="12667223" y="1720031"/>
            <a:ext cx="18112102" cy="36870548"/>
          </a:xfrm>
        </p:spPr>
        <p:txBody>
          <a:bodyPr/>
          <a:lstStyle>
            <a:lvl1pPr>
              <a:defRPr sz="14281"/>
            </a:lvl1pPr>
            <a:lvl2pPr>
              <a:defRPr sz="12520"/>
            </a:lvl2pPr>
            <a:lvl3pPr>
              <a:defRPr sz="10759"/>
            </a:lvl3pPr>
            <a:lvl4pPr>
              <a:defRPr sz="8902"/>
            </a:lvl4pPr>
            <a:lvl5pPr>
              <a:defRPr sz="8902"/>
            </a:lvl5pPr>
            <a:lvl6pPr>
              <a:defRPr sz="8902"/>
            </a:lvl6pPr>
            <a:lvl7pPr>
              <a:defRPr sz="8902"/>
            </a:lvl7pPr>
            <a:lvl8pPr>
              <a:defRPr sz="8902"/>
            </a:lvl8pPr>
            <a:lvl9pPr>
              <a:defRPr sz="89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19967" y="9040138"/>
            <a:ext cx="10659142" cy="29550439"/>
          </a:xfrm>
        </p:spPr>
        <p:txBody>
          <a:bodyPr/>
          <a:lstStyle>
            <a:lvl1pPr marL="0" indent="0">
              <a:buNone/>
              <a:defRPr sz="6260"/>
            </a:lvl1pPr>
            <a:lvl2pPr marL="2044309" indent="0">
              <a:buNone/>
              <a:defRPr sz="5379"/>
            </a:lvl2pPr>
            <a:lvl3pPr marL="4088619" indent="0">
              <a:buNone/>
              <a:defRPr sz="4500"/>
            </a:lvl3pPr>
            <a:lvl4pPr marL="6132928" indent="0">
              <a:buNone/>
              <a:defRPr sz="4011"/>
            </a:lvl4pPr>
            <a:lvl5pPr marL="8177237" indent="0">
              <a:buNone/>
              <a:defRPr sz="4011"/>
            </a:lvl5pPr>
            <a:lvl6pPr marL="10221546" indent="0">
              <a:buNone/>
              <a:defRPr sz="4011"/>
            </a:lvl6pPr>
            <a:lvl7pPr marL="12265856" indent="0">
              <a:buNone/>
              <a:defRPr sz="4011"/>
            </a:lvl7pPr>
            <a:lvl8pPr marL="14310166" indent="0">
              <a:buNone/>
              <a:defRPr sz="4011"/>
            </a:lvl8pPr>
            <a:lvl9pPr marL="16354476" indent="0">
              <a:buNone/>
              <a:defRPr sz="4011"/>
            </a:lvl9pPr>
          </a:lstStyle>
          <a:p>
            <a:pPr lvl="0"/>
            <a:r>
              <a:rPr lang="en-US"/>
              <a:t>Click to edit Master text styles</a:t>
            </a:r>
          </a:p>
        </p:txBody>
      </p:sp>
      <p:sp>
        <p:nvSpPr>
          <p:cNvPr id="5" name="Date Placeholder 4"/>
          <p:cNvSpPr>
            <a:spLocks noGrp="1"/>
          </p:cNvSpPr>
          <p:nvPr>
            <p:ph type="dt" sz="half" idx="10"/>
          </p:nvPr>
        </p:nvSpPr>
        <p:spPr/>
        <p:txBody>
          <a:bodyPr/>
          <a:lstStyle/>
          <a:p>
            <a:fld id="{B1DD2820-0D82-454D-80AC-966B62AB1E49}"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2003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488" y="30240449"/>
            <a:ext cx="19439573" cy="3570056"/>
          </a:xfrm>
        </p:spPr>
        <p:txBody>
          <a:bodyPr anchor="b"/>
          <a:lstStyle>
            <a:lvl1pPr algn="l">
              <a:defRPr sz="8902" b="1"/>
            </a:lvl1pPr>
          </a:lstStyle>
          <a:p>
            <a:r>
              <a:rPr lang="en-US"/>
              <a:t>Click to edit Master title style</a:t>
            </a:r>
          </a:p>
        </p:txBody>
      </p:sp>
      <p:sp>
        <p:nvSpPr>
          <p:cNvPr id="3" name="Picture Placeholder 2"/>
          <p:cNvSpPr>
            <a:spLocks noGrp="1"/>
          </p:cNvSpPr>
          <p:nvPr>
            <p:ph type="pic" idx="1"/>
          </p:nvPr>
        </p:nvSpPr>
        <p:spPr>
          <a:xfrm>
            <a:off x="6350488" y="3860059"/>
            <a:ext cx="19439573" cy="25920383"/>
          </a:xfrm>
        </p:spPr>
        <p:txBody>
          <a:bodyPr/>
          <a:lstStyle>
            <a:lvl1pPr marL="0" indent="0">
              <a:buNone/>
              <a:defRPr sz="14281"/>
            </a:lvl1pPr>
            <a:lvl2pPr marL="2044309" indent="0">
              <a:buNone/>
              <a:defRPr sz="12520"/>
            </a:lvl2pPr>
            <a:lvl3pPr marL="4088619" indent="0">
              <a:buNone/>
              <a:defRPr sz="10759"/>
            </a:lvl3pPr>
            <a:lvl4pPr marL="6132928" indent="0">
              <a:buNone/>
              <a:defRPr sz="8902"/>
            </a:lvl4pPr>
            <a:lvl5pPr marL="8177237" indent="0">
              <a:buNone/>
              <a:defRPr sz="8902"/>
            </a:lvl5pPr>
            <a:lvl6pPr marL="10221546" indent="0">
              <a:buNone/>
              <a:defRPr sz="8902"/>
            </a:lvl6pPr>
            <a:lvl7pPr marL="12265856" indent="0">
              <a:buNone/>
              <a:defRPr sz="8902"/>
            </a:lvl7pPr>
            <a:lvl8pPr marL="14310166" indent="0">
              <a:buNone/>
              <a:defRPr sz="8902"/>
            </a:lvl8pPr>
            <a:lvl9pPr marL="16354476" indent="0">
              <a:buNone/>
              <a:defRPr sz="8902"/>
            </a:lvl9pPr>
          </a:lstStyle>
          <a:p>
            <a:endParaRPr lang="en-US"/>
          </a:p>
        </p:txBody>
      </p:sp>
      <p:sp>
        <p:nvSpPr>
          <p:cNvPr id="4" name="Text Placeholder 3"/>
          <p:cNvSpPr>
            <a:spLocks noGrp="1"/>
          </p:cNvSpPr>
          <p:nvPr>
            <p:ph type="body" sz="half" idx="2"/>
          </p:nvPr>
        </p:nvSpPr>
        <p:spPr>
          <a:xfrm>
            <a:off x="6350488" y="33810503"/>
            <a:ext cx="19439573" cy="5070072"/>
          </a:xfrm>
        </p:spPr>
        <p:txBody>
          <a:bodyPr/>
          <a:lstStyle>
            <a:lvl1pPr marL="0" indent="0">
              <a:buNone/>
              <a:defRPr sz="6260"/>
            </a:lvl1pPr>
            <a:lvl2pPr marL="2044309" indent="0">
              <a:buNone/>
              <a:defRPr sz="5379"/>
            </a:lvl2pPr>
            <a:lvl3pPr marL="4088619" indent="0">
              <a:buNone/>
              <a:defRPr sz="4500"/>
            </a:lvl3pPr>
            <a:lvl4pPr marL="6132928" indent="0">
              <a:buNone/>
              <a:defRPr sz="4011"/>
            </a:lvl4pPr>
            <a:lvl5pPr marL="8177237" indent="0">
              <a:buNone/>
              <a:defRPr sz="4011"/>
            </a:lvl5pPr>
            <a:lvl6pPr marL="10221546" indent="0">
              <a:buNone/>
              <a:defRPr sz="4011"/>
            </a:lvl6pPr>
            <a:lvl7pPr marL="12265856" indent="0">
              <a:buNone/>
              <a:defRPr sz="4011"/>
            </a:lvl7pPr>
            <a:lvl8pPr marL="14310166" indent="0">
              <a:buNone/>
              <a:defRPr sz="4011"/>
            </a:lvl8pPr>
            <a:lvl9pPr marL="16354476" indent="0">
              <a:buNone/>
              <a:defRPr sz="4011"/>
            </a:lvl9pPr>
          </a:lstStyle>
          <a:p>
            <a:pPr lvl="0"/>
            <a:r>
              <a:rPr lang="en-US"/>
              <a:t>Click to edit Master text styles</a:t>
            </a:r>
          </a:p>
        </p:txBody>
      </p:sp>
      <p:sp>
        <p:nvSpPr>
          <p:cNvPr id="5" name="Date Placeholder 4"/>
          <p:cNvSpPr>
            <a:spLocks noGrp="1"/>
          </p:cNvSpPr>
          <p:nvPr>
            <p:ph type="dt" sz="half" idx="10"/>
          </p:nvPr>
        </p:nvSpPr>
        <p:spPr/>
        <p:txBody>
          <a:bodyPr/>
          <a:lstStyle/>
          <a:p>
            <a:fld id="{B1DD2820-0D82-454D-80AC-966B62AB1E49}"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41804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966" y="1730029"/>
            <a:ext cx="29159359" cy="7200107"/>
          </a:xfrm>
          <a:prstGeom prst="rect">
            <a:avLst/>
          </a:prstGeom>
        </p:spPr>
        <p:txBody>
          <a:bodyPr vert="horz" lIns="418009" tIns="209004" rIns="418009" bIns="209004" rtlCol="0" anchor="ctr">
            <a:normAutofit/>
          </a:bodyPr>
          <a:lstStyle/>
          <a:p>
            <a:r>
              <a:rPr lang="en-US"/>
              <a:t>Click to edit Master title style</a:t>
            </a:r>
          </a:p>
        </p:txBody>
      </p:sp>
      <p:sp>
        <p:nvSpPr>
          <p:cNvPr id="3" name="Text Placeholder 2"/>
          <p:cNvSpPr>
            <a:spLocks noGrp="1"/>
          </p:cNvSpPr>
          <p:nvPr>
            <p:ph type="body" idx="1"/>
          </p:nvPr>
        </p:nvSpPr>
        <p:spPr>
          <a:xfrm>
            <a:off x="1619966" y="10080152"/>
            <a:ext cx="29159359" cy="28510424"/>
          </a:xfrm>
          <a:prstGeom prst="rect">
            <a:avLst/>
          </a:prstGeom>
        </p:spPr>
        <p:txBody>
          <a:bodyPr vert="horz" lIns="418009" tIns="209004" rIns="418009" bIns="2090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19965" y="40040595"/>
            <a:ext cx="7559834" cy="2300034"/>
          </a:xfrm>
          <a:prstGeom prst="rect">
            <a:avLst/>
          </a:prstGeom>
        </p:spPr>
        <p:txBody>
          <a:bodyPr vert="horz" lIns="418009" tIns="209004" rIns="418009" bIns="209004" rtlCol="0" anchor="ctr"/>
          <a:lstStyle>
            <a:lvl1pPr algn="l">
              <a:defRPr sz="5379">
                <a:solidFill>
                  <a:schemeClr val="tx1">
                    <a:tint val="75000"/>
                  </a:schemeClr>
                </a:solidFill>
              </a:defRPr>
            </a:lvl1pPr>
          </a:lstStyle>
          <a:p>
            <a:fld id="{B1DD2820-0D82-454D-80AC-966B62AB1E49}" type="datetimeFigureOut">
              <a:rPr lang="en-US" smtClean="0"/>
              <a:t>6/6/2025</a:t>
            </a:fld>
            <a:endParaRPr lang="en-US"/>
          </a:p>
        </p:txBody>
      </p:sp>
      <p:sp>
        <p:nvSpPr>
          <p:cNvPr id="5" name="Footer Placeholder 4"/>
          <p:cNvSpPr>
            <a:spLocks noGrp="1"/>
          </p:cNvSpPr>
          <p:nvPr>
            <p:ph type="ftr" sz="quarter" idx="3"/>
          </p:nvPr>
        </p:nvSpPr>
        <p:spPr>
          <a:xfrm>
            <a:off x="11069757" y="40040595"/>
            <a:ext cx="10259774" cy="2300034"/>
          </a:xfrm>
          <a:prstGeom prst="rect">
            <a:avLst/>
          </a:prstGeom>
        </p:spPr>
        <p:txBody>
          <a:bodyPr vert="horz" lIns="418009" tIns="209004" rIns="418009" bIns="209004" rtlCol="0" anchor="ctr"/>
          <a:lstStyle>
            <a:lvl1pPr algn="ctr">
              <a:defRPr sz="53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19491" y="40040595"/>
            <a:ext cx="7559834" cy="2300034"/>
          </a:xfrm>
          <a:prstGeom prst="rect">
            <a:avLst/>
          </a:prstGeom>
        </p:spPr>
        <p:txBody>
          <a:bodyPr vert="horz" lIns="418009" tIns="209004" rIns="418009" bIns="209004" rtlCol="0" anchor="ctr"/>
          <a:lstStyle>
            <a:lvl1pPr algn="r">
              <a:defRPr sz="5379">
                <a:solidFill>
                  <a:schemeClr val="tx1">
                    <a:tint val="75000"/>
                  </a:schemeClr>
                </a:solidFill>
              </a:defRPr>
            </a:lvl1pPr>
          </a:lstStyle>
          <a:p>
            <a:fld id="{0E14123E-F9A8-7344-9623-84C7A01C4807}" type="slidenum">
              <a:rPr lang="en-US" smtClean="0"/>
              <a:t>‹#›</a:t>
            </a:fld>
            <a:endParaRPr lang="en-US"/>
          </a:p>
        </p:txBody>
      </p:sp>
    </p:spTree>
    <p:extLst>
      <p:ext uri="{BB962C8B-B14F-4D97-AF65-F5344CB8AC3E}">
        <p14:creationId xmlns:p14="http://schemas.microsoft.com/office/powerpoint/2010/main" val="2392927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44309" rtl="0" eaLnBrk="1" latinLnBrk="0" hangingPunct="1">
        <a:spcBef>
          <a:spcPct val="0"/>
        </a:spcBef>
        <a:buNone/>
        <a:defRPr sz="19660" kern="1200">
          <a:solidFill>
            <a:schemeClr val="tx1"/>
          </a:solidFill>
          <a:latin typeface="+mj-lt"/>
          <a:ea typeface="+mj-ea"/>
          <a:cs typeface="+mj-cs"/>
        </a:defRPr>
      </a:lvl1pPr>
    </p:titleStyle>
    <p:bodyStyle>
      <a:lvl1pPr marL="1533233" indent="-1533233" algn="l" defTabSz="2044309" rtl="0" eaLnBrk="1" latinLnBrk="0" hangingPunct="1">
        <a:spcBef>
          <a:spcPct val="20000"/>
        </a:spcBef>
        <a:buFont typeface="Arial"/>
        <a:buChar char="•"/>
        <a:defRPr sz="14281" kern="1200">
          <a:solidFill>
            <a:schemeClr val="tx1"/>
          </a:solidFill>
          <a:latin typeface="+mn-lt"/>
          <a:ea typeface="+mn-ea"/>
          <a:cs typeface="+mn-cs"/>
        </a:defRPr>
      </a:lvl1pPr>
      <a:lvl2pPr marL="3322003" indent="-1277694" algn="l" defTabSz="2044309" rtl="0" eaLnBrk="1" latinLnBrk="0" hangingPunct="1">
        <a:spcBef>
          <a:spcPct val="20000"/>
        </a:spcBef>
        <a:buFont typeface="Arial"/>
        <a:buChar char="–"/>
        <a:defRPr sz="12520" kern="1200">
          <a:solidFill>
            <a:schemeClr val="tx1"/>
          </a:solidFill>
          <a:latin typeface="+mn-lt"/>
          <a:ea typeface="+mn-ea"/>
          <a:cs typeface="+mn-cs"/>
        </a:defRPr>
      </a:lvl2pPr>
      <a:lvl3pPr marL="5110774" indent="-1022155" algn="l" defTabSz="2044309" rtl="0" eaLnBrk="1" latinLnBrk="0" hangingPunct="1">
        <a:spcBef>
          <a:spcPct val="20000"/>
        </a:spcBef>
        <a:buFont typeface="Arial"/>
        <a:buChar char="•"/>
        <a:defRPr sz="10759" kern="1200">
          <a:solidFill>
            <a:schemeClr val="tx1"/>
          </a:solidFill>
          <a:latin typeface="+mn-lt"/>
          <a:ea typeface="+mn-ea"/>
          <a:cs typeface="+mn-cs"/>
        </a:defRPr>
      </a:lvl3pPr>
      <a:lvl4pPr marL="7155083" indent="-1022155" algn="l" defTabSz="2044309" rtl="0" eaLnBrk="1" latinLnBrk="0" hangingPunct="1">
        <a:spcBef>
          <a:spcPct val="20000"/>
        </a:spcBef>
        <a:buFont typeface="Arial"/>
        <a:buChar char="–"/>
        <a:defRPr sz="8902" kern="1200">
          <a:solidFill>
            <a:schemeClr val="tx1"/>
          </a:solidFill>
          <a:latin typeface="+mn-lt"/>
          <a:ea typeface="+mn-ea"/>
          <a:cs typeface="+mn-cs"/>
        </a:defRPr>
      </a:lvl4pPr>
      <a:lvl5pPr marL="9199393" indent="-1022155" algn="l" defTabSz="2044309" rtl="0" eaLnBrk="1" latinLnBrk="0" hangingPunct="1">
        <a:spcBef>
          <a:spcPct val="20000"/>
        </a:spcBef>
        <a:buFont typeface="Arial"/>
        <a:buChar char="»"/>
        <a:defRPr sz="8902" kern="1200">
          <a:solidFill>
            <a:schemeClr val="tx1"/>
          </a:solidFill>
          <a:latin typeface="+mn-lt"/>
          <a:ea typeface="+mn-ea"/>
          <a:cs typeface="+mn-cs"/>
        </a:defRPr>
      </a:lvl5pPr>
      <a:lvl6pPr marL="11243702" indent="-1022155" algn="l" defTabSz="2044309" rtl="0" eaLnBrk="1" latinLnBrk="0" hangingPunct="1">
        <a:spcBef>
          <a:spcPct val="20000"/>
        </a:spcBef>
        <a:buFont typeface="Arial"/>
        <a:buChar char="•"/>
        <a:defRPr sz="8902" kern="1200">
          <a:solidFill>
            <a:schemeClr val="tx1"/>
          </a:solidFill>
          <a:latin typeface="+mn-lt"/>
          <a:ea typeface="+mn-ea"/>
          <a:cs typeface="+mn-cs"/>
        </a:defRPr>
      </a:lvl6pPr>
      <a:lvl7pPr marL="13288013" indent="-1022155" algn="l" defTabSz="2044309" rtl="0" eaLnBrk="1" latinLnBrk="0" hangingPunct="1">
        <a:spcBef>
          <a:spcPct val="20000"/>
        </a:spcBef>
        <a:buFont typeface="Arial"/>
        <a:buChar char="•"/>
        <a:defRPr sz="8902" kern="1200">
          <a:solidFill>
            <a:schemeClr val="tx1"/>
          </a:solidFill>
          <a:latin typeface="+mn-lt"/>
          <a:ea typeface="+mn-ea"/>
          <a:cs typeface="+mn-cs"/>
        </a:defRPr>
      </a:lvl7pPr>
      <a:lvl8pPr marL="15332321" indent="-1022155" algn="l" defTabSz="2044309" rtl="0" eaLnBrk="1" latinLnBrk="0" hangingPunct="1">
        <a:spcBef>
          <a:spcPct val="20000"/>
        </a:spcBef>
        <a:buFont typeface="Arial"/>
        <a:buChar char="•"/>
        <a:defRPr sz="8902" kern="1200">
          <a:solidFill>
            <a:schemeClr val="tx1"/>
          </a:solidFill>
          <a:latin typeface="+mn-lt"/>
          <a:ea typeface="+mn-ea"/>
          <a:cs typeface="+mn-cs"/>
        </a:defRPr>
      </a:lvl8pPr>
      <a:lvl9pPr marL="17376631" indent="-1022155" algn="l" defTabSz="2044309" rtl="0" eaLnBrk="1" latinLnBrk="0" hangingPunct="1">
        <a:spcBef>
          <a:spcPct val="20000"/>
        </a:spcBef>
        <a:buFont typeface="Arial"/>
        <a:buChar char="•"/>
        <a:defRPr sz="8902" kern="1200">
          <a:solidFill>
            <a:schemeClr val="tx1"/>
          </a:solidFill>
          <a:latin typeface="+mn-lt"/>
          <a:ea typeface="+mn-ea"/>
          <a:cs typeface="+mn-cs"/>
        </a:defRPr>
      </a:lvl9pPr>
    </p:bodyStyle>
    <p:otherStyle>
      <a:defPPr>
        <a:defRPr lang="en-US"/>
      </a:defPPr>
      <a:lvl1pPr marL="0" algn="l" defTabSz="2044309" rtl="0" eaLnBrk="1" latinLnBrk="0" hangingPunct="1">
        <a:defRPr sz="8020" kern="1200">
          <a:solidFill>
            <a:schemeClr val="tx1"/>
          </a:solidFill>
          <a:latin typeface="+mn-lt"/>
          <a:ea typeface="+mn-ea"/>
          <a:cs typeface="+mn-cs"/>
        </a:defRPr>
      </a:lvl1pPr>
      <a:lvl2pPr marL="2044309" algn="l" defTabSz="2044309" rtl="0" eaLnBrk="1" latinLnBrk="0" hangingPunct="1">
        <a:defRPr sz="8020" kern="1200">
          <a:solidFill>
            <a:schemeClr val="tx1"/>
          </a:solidFill>
          <a:latin typeface="+mn-lt"/>
          <a:ea typeface="+mn-ea"/>
          <a:cs typeface="+mn-cs"/>
        </a:defRPr>
      </a:lvl2pPr>
      <a:lvl3pPr marL="4088619" algn="l" defTabSz="2044309" rtl="0" eaLnBrk="1" latinLnBrk="0" hangingPunct="1">
        <a:defRPr sz="8020" kern="1200">
          <a:solidFill>
            <a:schemeClr val="tx1"/>
          </a:solidFill>
          <a:latin typeface="+mn-lt"/>
          <a:ea typeface="+mn-ea"/>
          <a:cs typeface="+mn-cs"/>
        </a:defRPr>
      </a:lvl3pPr>
      <a:lvl4pPr marL="6132928" algn="l" defTabSz="2044309" rtl="0" eaLnBrk="1" latinLnBrk="0" hangingPunct="1">
        <a:defRPr sz="8020" kern="1200">
          <a:solidFill>
            <a:schemeClr val="tx1"/>
          </a:solidFill>
          <a:latin typeface="+mn-lt"/>
          <a:ea typeface="+mn-ea"/>
          <a:cs typeface="+mn-cs"/>
        </a:defRPr>
      </a:lvl4pPr>
      <a:lvl5pPr marL="8177237" algn="l" defTabSz="2044309" rtl="0" eaLnBrk="1" latinLnBrk="0" hangingPunct="1">
        <a:defRPr sz="8020" kern="1200">
          <a:solidFill>
            <a:schemeClr val="tx1"/>
          </a:solidFill>
          <a:latin typeface="+mn-lt"/>
          <a:ea typeface="+mn-ea"/>
          <a:cs typeface="+mn-cs"/>
        </a:defRPr>
      </a:lvl5pPr>
      <a:lvl6pPr marL="10221546" algn="l" defTabSz="2044309" rtl="0" eaLnBrk="1" latinLnBrk="0" hangingPunct="1">
        <a:defRPr sz="8020" kern="1200">
          <a:solidFill>
            <a:schemeClr val="tx1"/>
          </a:solidFill>
          <a:latin typeface="+mn-lt"/>
          <a:ea typeface="+mn-ea"/>
          <a:cs typeface="+mn-cs"/>
        </a:defRPr>
      </a:lvl6pPr>
      <a:lvl7pPr marL="12265856" algn="l" defTabSz="2044309" rtl="0" eaLnBrk="1" latinLnBrk="0" hangingPunct="1">
        <a:defRPr sz="8020" kern="1200">
          <a:solidFill>
            <a:schemeClr val="tx1"/>
          </a:solidFill>
          <a:latin typeface="+mn-lt"/>
          <a:ea typeface="+mn-ea"/>
          <a:cs typeface="+mn-cs"/>
        </a:defRPr>
      </a:lvl7pPr>
      <a:lvl8pPr marL="14310166" algn="l" defTabSz="2044309" rtl="0" eaLnBrk="1" latinLnBrk="0" hangingPunct="1">
        <a:defRPr sz="8020" kern="1200">
          <a:solidFill>
            <a:schemeClr val="tx1"/>
          </a:solidFill>
          <a:latin typeface="+mn-lt"/>
          <a:ea typeface="+mn-ea"/>
          <a:cs typeface="+mn-cs"/>
        </a:defRPr>
      </a:lvl8pPr>
      <a:lvl9pPr marL="16354476" algn="l" defTabSz="2044309" rtl="0" eaLnBrk="1" latinLnBrk="0" hangingPunct="1">
        <a:defRPr sz="8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6497621" y="414835"/>
            <a:ext cx="15314415" cy="2585323"/>
          </a:xfrm>
          <a:prstGeom prst="rect">
            <a:avLst/>
          </a:prstGeom>
          <a:noFill/>
        </p:spPr>
        <p:txBody>
          <a:bodyPr wrap="square" rtlCol="0">
            <a:spAutoFit/>
          </a:bodyPr>
          <a:lstStyle/>
          <a:p>
            <a:r>
              <a:rPr lang="es-MX" sz="5400" b="1" dirty="0">
                <a:latin typeface="Arial" panose="020B0604020202020204" pitchFamily="34" charset="0"/>
                <a:cs typeface="Arial" panose="020B0604020202020204" pitchFamily="34" charset="0"/>
              </a:rPr>
              <a:t>Desarrollo de un robot de fútbol controlado por aplicación móvil para fomentar la robótica educativa en Estudiantes de Secundaria.</a:t>
            </a:r>
          </a:p>
        </p:txBody>
      </p:sp>
      <p:sp>
        <p:nvSpPr>
          <p:cNvPr id="11" name="CuadroTexto 10"/>
          <p:cNvSpPr txBox="1"/>
          <p:nvPr/>
        </p:nvSpPr>
        <p:spPr>
          <a:xfrm>
            <a:off x="1228471" y="4609662"/>
            <a:ext cx="14853450" cy="3515439"/>
          </a:xfrm>
          <a:prstGeom prst="roundRect">
            <a:avLst>
              <a:gd name="adj" fmla="val 4657"/>
            </a:avLst>
          </a:prstGeom>
          <a:solidFill>
            <a:schemeClr val="bg1"/>
          </a:solidFill>
          <a:ln w="57150">
            <a:solidFill>
              <a:schemeClr val="bg1">
                <a:lumMod val="50000"/>
              </a:schemeClr>
            </a:solidFill>
          </a:ln>
        </p:spPr>
        <p:txBody>
          <a:bodyPr wrap="square" rtlCol="0">
            <a:spAutoFit/>
          </a:bodyPr>
          <a:lstStyle/>
          <a:p>
            <a:r>
              <a:rPr lang="es-ES" sz="3600" b="1" dirty="0">
                <a:latin typeface="Arial Narrow" panose="020B0606020202030204" pitchFamily="34" charset="0"/>
                <a:cs typeface="Arial" panose="020B0604020202020204" pitchFamily="34" charset="0"/>
              </a:rPr>
              <a:t>PONENTE 1: Javier Ronaldo Gil Ayala</a:t>
            </a:r>
          </a:p>
          <a:p>
            <a:r>
              <a:rPr lang="es-ES" sz="3600" b="1" dirty="0">
                <a:latin typeface="Arial Narrow" panose="020B0606020202030204" pitchFamily="34" charset="0"/>
                <a:cs typeface="Arial" panose="020B0604020202020204" pitchFamily="34" charset="0"/>
              </a:rPr>
              <a:t>PONENTE 2: Juan Sebastián Carreño Patiño</a:t>
            </a:r>
          </a:p>
          <a:p>
            <a:r>
              <a:rPr lang="es-ES" sz="3600" b="1" dirty="0">
                <a:latin typeface="Arial Narrow" panose="020B0606020202030204" pitchFamily="34" charset="0"/>
                <a:cs typeface="Arial" panose="020B0604020202020204" pitchFamily="34" charset="0"/>
              </a:rPr>
              <a:t>DIRECTOR: </a:t>
            </a:r>
            <a:r>
              <a:rPr lang="es-ES" sz="3600" b="1" dirty="0" err="1">
                <a:latin typeface="Arial Narrow" panose="020B0606020202030204" pitchFamily="34" charset="0"/>
                <a:cs typeface="Arial" panose="020B0604020202020204" pitchFamily="34" charset="0"/>
              </a:rPr>
              <a:t>Jhon</a:t>
            </a:r>
            <a:r>
              <a:rPr lang="es-ES" sz="3600" b="1" dirty="0">
                <a:latin typeface="Arial Narrow" panose="020B0606020202030204" pitchFamily="34" charset="0"/>
                <a:cs typeface="Arial" panose="020B0604020202020204" pitchFamily="34" charset="0"/>
              </a:rPr>
              <a:t> </a:t>
            </a:r>
            <a:r>
              <a:rPr lang="es-ES" sz="3600" b="1" dirty="0" err="1">
                <a:latin typeface="Arial Narrow" panose="020B0606020202030204" pitchFamily="34" charset="0"/>
                <a:cs typeface="Arial" panose="020B0604020202020204" pitchFamily="34" charset="0"/>
              </a:rPr>
              <a:t>Fredys</a:t>
            </a:r>
            <a:r>
              <a:rPr lang="es-ES" sz="3600" b="1" dirty="0">
                <a:latin typeface="Arial Narrow" panose="020B0606020202030204" pitchFamily="34" charset="0"/>
                <a:cs typeface="Arial" panose="020B0604020202020204" pitchFamily="34" charset="0"/>
              </a:rPr>
              <a:t> Linares Amador</a:t>
            </a:r>
          </a:p>
          <a:p>
            <a:r>
              <a:rPr lang="es-ES" sz="3600" b="1" dirty="0">
                <a:latin typeface="Arial Narrow" panose="020B0606020202030204" pitchFamily="34" charset="0"/>
                <a:cs typeface="Arial" panose="020B0604020202020204" pitchFamily="34" charset="0"/>
              </a:rPr>
              <a:t>FACULTAD: Ciencias Naturales e Ingenierías</a:t>
            </a:r>
          </a:p>
          <a:p>
            <a:r>
              <a:rPr lang="es-ES" sz="3600" b="1" dirty="0">
                <a:latin typeface="Arial Narrow" panose="020B0606020202030204" pitchFamily="34" charset="0"/>
                <a:cs typeface="Arial" panose="020B0604020202020204" pitchFamily="34" charset="0"/>
              </a:rPr>
              <a:t>PROGRAMA: Ingeniería Electrónica</a:t>
            </a:r>
            <a:endParaRPr lang="es-CO" sz="3600" b="1" dirty="0">
              <a:latin typeface="Arial Narrow" panose="020B0606020202030204" pitchFamily="34" charset="0"/>
              <a:cs typeface="Arial" panose="020B0604020202020204" pitchFamily="34" charset="0"/>
            </a:endParaRPr>
          </a:p>
          <a:p>
            <a:r>
              <a:rPr lang="es-ES" sz="3600" b="1" dirty="0">
                <a:latin typeface="Arial Narrow" panose="020B0606020202030204" pitchFamily="34" charset="0"/>
                <a:cs typeface="Arial" panose="020B0604020202020204" pitchFamily="34" charset="0"/>
              </a:rPr>
              <a:t>SEDE O REGIONAL: Bucaramanga</a:t>
            </a:r>
          </a:p>
        </p:txBody>
      </p:sp>
      <p:sp>
        <p:nvSpPr>
          <p:cNvPr id="20" name="CuadroTexto 19">
            <a:extLst>
              <a:ext uri="{FF2B5EF4-FFF2-40B4-BE49-F238E27FC236}">
                <a16:creationId xmlns:a16="http://schemas.microsoft.com/office/drawing/2014/main" id="{C591BF83-BA19-404B-8DE2-EA7A4163E2D0}"/>
              </a:ext>
            </a:extLst>
          </p:cNvPr>
          <p:cNvSpPr txBox="1"/>
          <p:nvPr/>
        </p:nvSpPr>
        <p:spPr>
          <a:xfrm>
            <a:off x="16638546" y="4364346"/>
            <a:ext cx="14824632" cy="1200329"/>
          </a:xfrm>
          <a:prstGeom prst="rect">
            <a:avLst/>
          </a:prstGeom>
          <a:solidFill>
            <a:schemeClr val="bg1"/>
          </a:solidFill>
          <a:ln w="57150">
            <a:solidFill>
              <a:schemeClr val="bg1"/>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r>
              <a:rPr lang="es-ES" u="sng" dirty="0"/>
              <a:t>ARÉA DE INVESTIGACIÓN</a:t>
            </a:r>
            <a:r>
              <a:rPr lang="es-ES" dirty="0"/>
              <a:t>:                    </a:t>
            </a:r>
            <a:r>
              <a:rPr lang="es-ES" dirty="0" err="1"/>
              <a:t>IoT</a:t>
            </a:r>
            <a:endParaRPr lang="es-ES" dirty="0"/>
          </a:p>
          <a:p>
            <a:r>
              <a:rPr lang="es-ES" u="sng" dirty="0"/>
              <a:t>CATEGORÍA</a:t>
            </a:r>
            <a:r>
              <a:rPr lang="es-ES" dirty="0"/>
              <a:t>:                                            Sistemas Embebidos</a:t>
            </a:r>
          </a:p>
        </p:txBody>
      </p:sp>
      <p:grpSp>
        <p:nvGrpSpPr>
          <p:cNvPr id="16" name="Grupo 15">
            <a:extLst>
              <a:ext uri="{FF2B5EF4-FFF2-40B4-BE49-F238E27FC236}">
                <a16:creationId xmlns:a16="http://schemas.microsoft.com/office/drawing/2014/main" id="{AD4E5E4B-AC1C-AE06-21B8-25DD8C481D3E}"/>
              </a:ext>
            </a:extLst>
          </p:cNvPr>
          <p:cNvGrpSpPr/>
          <p:nvPr/>
        </p:nvGrpSpPr>
        <p:grpSpPr>
          <a:xfrm>
            <a:off x="1246866" y="8739118"/>
            <a:ext cx="14851063" cy="4157804"/>
            <a:chOff x="1203052" y="9364326"/>
            <a:chExt cx="14853451" cy="4157804"/>
          </a:xfrm>
        </p:grpSpPr>
        <p:sp>
          <p:nvSpPr>
            <p:cNvPr id="36" name="CuadroTexto 35">
              <a:extLst>
                <a:ext uri="{FF2B5EF4-FFF2-40B4-BE49-F238E27FC236}">
                  <a16:creationId xmlns:a16="http://schemas.microsoft.com/office/drawing/2014/main" id="{9787874B-626D-3F2F-6F19-AEB0FBFE3826}"/>
                </a:ext>
              </a:extLst>
            </p:cNvPr>
            <p:cNvSpPr txBox="1"/>
            <p:nvPr/>
          </p:nvSpPr>
          <p:spPr>
            <a:xfrm>
              <a:off x="1203052" y="10105810"/>
              <a:ext cx="14853450" cy="3416320"/>
            </a:xfrm>
            <a:prstGeom prst="round2SameRect">
              <a:avLst>
                <a:gd name="adj1" fmla="val 0"/>
                <a:gd name="adj2" fmla="val 2862"/>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rtl="0"/>
              <a:r>
                <a:rPr lang="es-MX" dirty="0"/>
                <a:t>La robótica educativa fomenta el interés en ciencia, tecnología, ingeniería y matemáticas (STEM), pero los kits comerciales son costosos y poco flexibles, limitando su uso en entornos educativos con recursos restringidos. Este proyecto desarrolla un robot de fútbol asequible, controlado por una aplicación móvil, para promover el aprendizaje de robótica en estudiantes de secundaria en Bucaramanga.</a:t>
              </a:r>
            </a:p>
          </p:txBody>
        </p:sp>
        <p:sp>
          <p:nvSpPr>
            <p:cNvPr id="6" name="CuadroTexto 5"/>
            <p:cNvSpPr txBox="1"/>
            <p:nvPr/>
          </p:nvSpPr>
          <p:spPr>
            <a:xfrm>
              <a:off x="1203077" y="9364326"/>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 sz="4200" b="1" dirty="0">
                  <a:solidFill>
                    <a:schemeClr val="tx1"/>
                  </a:solidFill>
                  <a:latin typeface="Arial Narrow" panose="020B0606020202030204" pitchFamily="34" charset="0"/>
                  <a:cs typeface="Arial" panose="020B0604020202020204" pitchFamily="34" charset="0"/>
                </a:rPr>
                <a:t>INTRODUCCIÓN</a:t>
              </a:r>
            </a:p>
          </p:txBody>
        </p:sp>
      </p:grpSp>
      <p:grpSp>
        <p:nvGrpSpPr>
          <p:cNvPr id="18" name="Grupo 17">
            <a:extLst>
              <a:ext uri="{FF2B5EF4-FFF2-40B4-BE49-F238E27FC236}">
                <a16:creationId xmlns:a16="http://schemas.microsoft.com/office/drawing/2014/main" id="{FD015A76-4EE3-F122-220B-8B8B06A35CE5}"/>
              </a:ext>
            </a:extLst>
          </p:cNvPr>
          <p:cNvGrpSpPr/>
          <p:nvPr/>
        </p:nvGrpSpPr>
        <p:grpSpPr>
          <a:xfrm>
            <a:off x="1257315" y="13510939"/>
            <a:ext cx="14851062" cy="6498382"/>
            <a:chOff x="1200663" y="10451629"/>
            <a:chExt cx="14853450" cy="5810422"/>
          </a:xfrm>
        </p:grpSpPr>
        <p:sp>
          <p:nvSpPr>
            <p:cNvPr id="19" name="CuadroTexto 18">
              <a:extLst>
                <a:ext uri="{FF2B5EF4-FFF2-40B4-BE49-F238E27FC236}">
                  <a16:creationId xmlns:a16="http://schemas.microsoft.com/office/drawing/2014/main" id="{20BE282A-7FE7-1611-D88A-63E6F29682DA}"/>
                </a:ext>
              </a:extLst>
            </p:cNvPr>
            <p:cNvSpPr txBox="1"/>
            <p:nvPr/>
          </p:nvSpPr>
          <p:spPr>
            <a:xfrm>
              <a:off x="1200663" y="11226012"/>
              <a:ext cx="14853450" cy="5036039"/>
            </a:xfrm>
            <a:prstGeom prst="round2SameRect">
              <a:avLst>
                <a:gd name="adj1" fmla="val 0"/>
                <a:gd name="adj2" fmla="val 2086"/>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rtl="0">
                <a:buNone/>
              </a:pPr>
              <a:r>
                <a:rPr lang="es-MX" dirty="0"/>
                <a:t>La complejidad y el alto costo de los kits de robótica dificultan su adopción en colegios con recursos limitados, restringiendo el acceso a experiencias de aprendizaje en STEM (Redondo Polo, 2024). Los estudiantes enfrentan barreras para explorar conceptos avanzados como control de movimiento y estrategias de juego.</a:t>
              </a:r>
            </a:p>
            <a:p>
              <a:pPr algn="just" rtl="0"/>
              <a:endParaRPr lang="es-MX" dirty="0"/>
            </a:p>
            <a:p>
              <a:pPr algn="just" rtl="0"/>
              <a:r>
                <a:rPr lang="es-MX" dirty="0"/>
                <a:t>Diseñar un robot de fútbol accesible permite democratizar la robótica educativa, desarrollar habilidades como resolución de problemas y trabajo en equipo, y contribuir a la innovación tecnológica local. Este proyecto alinea con la línea de investigación en robótica educativa del grupo GNET de las UTS.</a:t>
              </a:r>
            </a:p>
          </p:txBody>
        </p:sp>
        <p:sp>
          <p:nvSpPr>
            <p:cNvPr id="21" name="CuadroTexto 20">
              <a:extLst>
                <a:ext uri="{FF2B5EF4-FFF2-40B4-BE49-F238E27FC236}">
                  <a16:creationId xmlns:a16="http://schemas.microsoft.com/office/drawing/2014/main" id="{6DA68A32-8076-DFF3-A84E-054181CCCB45}"/>
                </a:ext>
              </a:extLst>
            </p:cNvPr>
            <p:cNvSpPr txBox="1"/>
            <p:nvPr/>
          </p:nvSpPr>
          <p:spPr>
            <a:xfrm>
              <a:off x="1200687" y="10451629"/>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MX" sz="4200" b="1" dirty="0">
                  <a:solidFill>
                    <a:schemeClr val="tx1"/>
                  </a:solidFill>
                  <a:latin typeface="Arial Narrow" panose="020B0606020202030204" pitchFamily="34" charset="0"/>
                  <a:cs typeface="Arial" panose="020B0604020202020204" pitchFamily="34" charset="0"/>
                </a:rPr>
                <a:t>PLANTEAMIENTO DEL PROBLEMA Y JUSTIFICACIÓN</a:t>
              </a:r>
            </a:p>
          </p:txBody>
        </p:sp>
      </p:grpSp>
      <p:grpSp>
        <p:nvGrpSpPr>
          <p:cNvPr id="25" name="Grupo 24">
            <a:extLst>
              <a:ext uri="{FF2B5EF4-FFF2-40B4-BE49-F238E27FC236}">
                <a16:creationId xmlns:a16="http://schemas.microsoft.com/office/drawing/2014/main" id="{7C715408-D378-A3C6-756C-155E0B1936D0}"/>
              </a:ext>
            </a:extLst>
          </p:cNvPr>
          <p:cNvGrpSpPr/>
          <p:nvPr/>
        </p:nvGrpSpPr>
        <p:grpSpPr>
          <a:xfrm>
            <a:off x="1259753" y="30385106"/>
            <a:ext cx="14851063" cy="9199409"/>
            <a:chOff x="1203052" y="8824951"/>
            <a:chExt cx="14853451" cy="9199409"/>
          </a:xfrm>
        </p:grpSpPr>
        <p:sp>
          <p:nvSpPr>
            <p:cNvPr id="26" name="CuadroTexto 25">
              <a:extLst>
                <a:ext uri="{FF2B5EF4-FFF2-40B4-BE49-F238E27FC236}">
                  <a16:creationId xmlns:a16="http://schemas.microsoft.com/office/drawing/2014/main" id="{B25B35B0-C08B-9AF8-6861-F709659ABD61}"/>
                </a:ext>
              </a:extLst>
            </p:cNvPr>
            <p:cNvSpPr txBox="1"/>
            <p:nvPr/>
          </p:nvSpPr>
          <p:spPr>
            <a:xfrm>
              <a:off x="1203052" y="9602950"/>
              <a:ext cx="14853450" cy="8421410"/>
            </a:xfrm>
            <a:prstGeom prst="round2SameRect">
              <a:avLst>
                <a:gd name="adj1" fmla="val 0"/>
                <a:gd name="adj2" fmla="val 4512"/>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rtl="0">
                <a:buFont typeface="Arial" panose="020B0604020202020204" pitchFamily="34" charset="0"/>
                <a:buChar char="•"/>
              </a:pPr>
              <a:r>
                <a:rPr lang="es-CO" dirty="0"/>
                <a:t>Redondo Polo, J. A. (2024). Robótica Educativa en Colombia. </a:t>
              </a:r>
              <a:r>
                <a:rPr lang="es-CO" i="1" dirty="0"/>
                <a:t>Ciencia Latina Revista Científica Multidisciplinar</a:t>
              </a:r>
              <a:r>
                <a:rPr lang="es-CO" dirty="0"/>
                <a:t>, 8(5). https://doi.org/10.37811/cl_rcm.v8i5.14096</a:t>
              </a:r>
            </a:p>
            <a:p>
              <a:pPr algn="just" rtl="0">
                <a:buFont typeface="Arial" panose="020B0604020202020204" pitchFamily="34" charset="0"/>
                <a:buChar char="•"/>
              </a:pPr>
              <a:endParaRPr lang="es-CO" dirty="0"/>
            </a:p>
            <a:p>
              <a:pPr algn="just" rtl="0">
                <a:buFont typeface="Arial" panose="020B0604020202020204" pitchFamily="34" charset="0"/>
                <a:buChar char="•"/>
              </a:pPr>
              <a:r>
                <a:rPr lang="es-CO" dirty="0"/>
                <a:t>Rosero Calderón, O. A. (2024). Fundamentos Teóricos de Robótica Educativa. </a:t>
              </a:r>
              <a:r>
                <a:rPr lang="es-CO" i="1" dirty="0"/>
                <a:t>Ciencia Latina Revista Científica Multidisciplinar</a:t>
              </a:r>
              <a:r>
                <a:rPr lang="es-CO" dirty="0"/>
                <a:t>, 8(1). https://doi.org/10.37811/cl_rcm.v8i1.9979</a:t>
              </a:r>
            </a:p>
            <a:p>
              <a:pPr algn="just" rtl="0">
                <a:buFont typeface="Arial" panose="020B0604020202020204" pitchFamily="34" charset="0"/>
                <a:buChar char="•"/>
              </a:pPr>
              <a:endParaRPr lang="es-CO" dirty="0"/>
            </a:p>
            <a:p>
              <a:pPr algn="just" rtl="0">
                <a:buFont typeface="Arial" panose="020B0604020202020204" pitchFamily="34" charset="0"/>
                <a:buChar char="•"/>
              </a:pPr>
              <a:r>
                <a:rPr lang="es-CO" dirty="0" err="1"/>
                <a:t>Martins</a:t>
              </a:r>
              <a:r>
                <a:rPr lang="es-CO" dirty="0"/>
                <a:t>, F. N., et al. (2022). Moving </a:t>
              </a:r>
              <a:r>
                <a:rPr lang="es-CO" dirty="0" err="1"/>
                <a:t>robotics</a:t>
              </a:r>
              <a:r>
                <a:rPr lang="es-CO" dirty="0"/>
                <a:t> </a:t>
              </a:r>
              <a:r>
                <a:rPr lang="es-CO" dirty="0" err="1"/>
                <a:t>competitions</a:t>
              </a:r>
              <a:r>
                <a:rPr lang="es-CO" dirty="0"/>
                <a:t> virtual. </a:t>
              </a:r>
              <a:r>
                <a:rPr lang="es-CO" i="1" dirty="0" err="1"/>
                <a:t>Frontiers</a:t>
              </a:r>
              <a:r>
                <a:rPr lang="es-CO" i="1" dirty="0"/>
                <a:t> in </a:t>
              </a:r>
              <a:r>
                <a:rPr lang="es-CO" i="1" dirty="0" err="1"/>
                <a:t>Robotics</a:t>
              </a:r>
              <a:r>
                <a:rPr lang="es-CO" i="1" dirty="0"/>
                <a:t> and AI</a:t>
              </a:r>
              <a:r>
                <a:rPr lang="es-CO" dirty="0"/>
                <a:t>, 9. https://doi.org/10.3389/frobt.2022.915322</a:t>
              </a:r>
            </a:p>
            <a:p>
              <a:pPr algn="just" rtl="0">
                <a:buFont typeface="Arial" panose="020B0604020202020204" pitchFamily="34" charset="0"/>
                <a:buChar char="•"/>
              </a:pPr>
              <a:endParaRPr lang="es-CO" dirty="0"/>
            </a:p>
            <a:p>
              <a:pPr algn="just" rtl="0">
                <a:buFont typeface="Arial" panose="020B0604020202020204" pitchFamily="34" charset="0"/>
                <a:buChar char="•"/>
              </a:pPr>
              <a:r>
                <a:rPr lang="es-CO" dirty="0"/>
                <a:t>Universidad de los Andes. (2024). </a:t>
              </a:r>
              <a:r>
                <a:rPr lang="es-CO" dirty="0" err="1"/>
                <a:t>SinfonlA</a:t>
              </a:r>
              <a:r>
                <a:rPr lang="es-CO" dirty="0"/>
                <a:t>, campeones mundiales en </a:t>
              </a:r>
              <a:r>
                <a:rPr lang="es-CO" dirty="0" err="1"/>
                <a:t>RoboCup</a:t>
              </a:r>
              <a:r>
                <a:rPr lang="es-CO" dirty="0"/>
                <a:t> 2024. https://ingenieria.uniandes.edu.co/es/noticias/sinfonia-campeones-mundiales-robocup-2024</a:t>
              </a:r>
            </a:p>
            <a:p>
              <a:endParaRPr lang="es-MX" sz="3200" dirty="0"/>
            </a:p>
          </p:txBody>
        </p:sp>
        <p:sp>
          <p:nvSpPr>
            <p:cNvPr id="27" name="CuadroTexto 26">
              <a:extLst>
                <a:ext uri="{FF2B5EF4-FFF2-40B4-BE49-F238E27FC236}">
                  <a16:creationId xmlns:a16="http://schemas.microsoft.com/office/drawing/2014/main" id="{C62E88C9-63B1-5686-9B38-E3F4414905A1}"/>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BIBLIOGRAFÍA</a:t>
              </a:r>
            </a:p>
          </p:txBody>
        </p:sp>
      </p:grpSp>
      <p:grpSp>
        <p:nvGrpSpPr>
          <p:cNvPr id="28" name="Grupo 27">
            <a:extLst>
              <a:ext uri="{FF2B5EF4-FFF2-40B4-BE49-F238E27FC236}">
                <a16:creationId xmlns:a16="http://schemas.microsoft.com/office/drawing/2014/main" id="{1772ECA0-6AD4-9377-83D3-0217297CE6E1}"/>
              </a:ext>
            </a:extLst>
          </p:cNvPr>
          <p:cNvGrpSpPr/>
          <p:nvPr/>
        </p:nvGrpSpPr>
        <p:grpSpPr>
          <a:xfrm>
            <a:off x="16656942" y="5773383"/>
            <a:ext cx="14851063" cy="8110375"/>
            <a:chOff x="1203052" y="8824951"/>
            <a:chExt cx="14853451" cy="7732011"/>
          </a:xfrm>
        </p:grpSpPr>
        <p:sp>
          <p:nvSpPr>
            <p:cNvPr id="29" name="CuadroTexto 28">
              <a:extLst>
                <a:ext uri="{FF2B5EF4-FFF2-40B4-BE49-F238E27FC236}">
                  <a16:creationId xmlns:a16="http://schemas.microsoft.com/office/drawing/2014/main" id="{5EE38FCE-D89B-5F38-5397-CFC88F3F61E5}"/>
                </a:ext>
              </a:extLst>
            </p:cNvPr>
            <p:cNvSpPr txBox="1"/>
            <p:nvPr/>
          </p:nvSpPr>
          <p:spPr>
            <a:xfrm>
              <a:off x="1203052" y="9602950"/>
              <a:ext cx="14853450" cy="6954012"/>
            </a:xfrm>
            <a:prstGeom prst="round2SameRect">
              <a:avLst>
                <a:gd name="adj1" fmla="val 0"/>
                <a:gd name="adj2" fmla="val 2836"/>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rtl="0">
                <a:buNone/>
              </a:pPr>
              <a:r>
                <a:rPr lang="es-MX" dirty="0"/>
                <a:t>Desarrollar un robot de fútbol controlado por una aplicación móvil, con un sistema embebido y comunicación inalámbrica, para fomentar el interés por la robótica en estudiantes de secundaria en Bucaramanga.</a:t>
              </a:r>
            </a:p>
            <a:p>
              <a:pPr algn="just" rtl="0">
                <a:buNone/>
              </a:pPr>
              <a:endParaRPr lang="es-MX" b="1" dirty="0"/>
            </a:p>
            <a:p>
              <a:pPr algn="just" rtl="0">
                <a:buNone/>
              </a:pPr>
              <a:r>
                <a:rPr lang="es-MX" b="1" dirty="0"/>
                <a:t>Específicos</a:t>
              </a:r>
              <a:r>
                <a:rPr lang="es-MX" dirty="0"/>
                <a:t>:</a:t>
              </a:r>
            </a:p>
            <a:p>
              <a:pPr algn="just" rtl="0">
                <a:buNone/>
              </a:pPr>
              <a:endParaRPr lang="es-MX" dirty="0"/>
            </a:p>
            <a:p>
              <a:pPr algn="just" rtl="0">
                <a:buFont typeface="Arial" panose="020B0604020202020204" pitchFamily="34" charset="0"/>
                <a:buChar char="•"/>
              </a:pPr>
              <a:r>
                <a:rPr lang="es-MX" dirty="0"/>
                <a:t>Diseñar y modelar la estructura física del robot para un prototipo funcional.</a:t>
              </a:r>
            </a:p>
            <a:p>
              <a:pPr algn="just" rtl="0">
                <a:buFont typeface="Arial" panose="020B0604020202020204" pitchFamily="34" charset="0"/>
                <a:buChar char="•"/>
              </a:pPr>
              <a:endParaRPr lang="es-MX" dirty="0"/>
            </a:p>
            <a:p>
              <a:pPr algn="just" rtl="0">
                <a:buFont typeface="Arial" panose="020B0604020202020204" pitchFamily="34" charset="0"/>
                <a:buChar char="•"/>
              </a:pPr>
              <a:r>
                <a:rPr lang="es-MX" dirty="0"/>
                <a:t>Integrar un sistema embebido con comunicación inalámbrica para control preciso.</a:t>
              </a:r>
            </a:p>
            <a:p>
              <a:pPr algn="just" rtl="0">
                <a:buFont typeface="Arial" panose="020B0604020202020204" pitchFamily="34" charset="0"/>
                <a:buChar char="•"/>
              </a:pPr>
              <a:endParaRPr lang="es-MX" dirty="0"/>
            </a:p>
            <a:p>
              <a:pPr algn="just" rtl="0">
                <a:buFont typeface="Arial" panose="020B0604020202020204" pitchFamily="34" charset="0"/>
                <a:buChar char="•"/>
              </a:pPr>
              <a:r>
                <a:rPr lang="es-MX" dirty="0"/>
                <a:t>Validar el desempeño mediante pruebas y demostraciones con estudiantes.</a:t>
              </a:r>
            </a:p>
            <a:p>
              <a:endParaRPr lang="es-MX" dirty="0"/>
            </a:p>
          </p:txBody>
        </p:sp>
        <p:sp>
          <p:nvSpPr>
            <p:cNvPr id="30" name="CuadroTexto 29">
              <a:extLst>
                <a:ext uri="{FF2B5EF4-FFF2-40B4-BE49-F238E27FC236}">
                  <a16:creationId xmlns:a16="http://schemas.microsoft.com/office/drawing/2014/main" id="{3B6339D5-18C8-F2C8-F6A7-2F0C74947E56}"/>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 sz="4200" b="1" dirty="0">
                  <a:solidFill>
                    <a:schemeClr val="tx1"/>
                  </a:solidFill>
                  <a:latin typeface="Arial Narrow" panose="020B0606020202030204" pitchFamily="34" charset="0"/>
                  <a:cs typeface="Arial" panose="020B0604020202020204" pitchFamily="34" charset="0"/>
                </a:rPr>
                <a:t>OBJETIVOS</a:t>
              </a:r>
            </a:p>
          </p:txBody>
        </p:sp>
      </p:grpSp>
      <p:grpSp>
        <p:nvGrpSpPr>
          <p:cNvPr id="40" name="Grupo 39">
            <a:extLst>
              <a:ext uri="{FF2B5EF4-FFF2-40B4-BE49-F238E27FC236}">
                <a16:creationId xmlns:a16="http://schemas.microsoft.com/office/drawing/2014/main" id="{38662A04-244B-2B3B-C883-2EC5A888DF53}"/>
              </a:ext>
            </a:extLst>
          </p:cNvPr>
          <p:cNvGrpSpPr/>
          <p:nvPr/>
        </p:nvGrpSpPr>
        <p:grpSpPr>
          <a:xfrm>
            <a:off x="16497621" y="27585213"/>
            <a:ext cx="14806236" cy="8626301"/>
            <a:chOff x="1203052" y="8824951"/>
            <a:chExt cx="14853451" cy="8626301"/>
          </a:xfrm>
        </p:grpSpPr>
        <p:sp>
          <p:nvSpPr>
            <p:cNvPr id="42" name="CuadroTexto 41">
              <a:extLst>
                <a:ext uri="{FF2B5EF4-FFF2-40B4-BE49-F238E27FC236}">
                  <a16:creationId xmlns:a16="http://schemas.microsoft.com/office/drawing/2014/main" id="{0CC7AEF2-0A42-2983-5C87-5E35B5F186B0}"/>
                </a:ext>
              </a:extLst>
            </p:cNvPr>
            <p:cNvSpPr txBox="1"/>
            <p:nvPr/>
          </p:nvSpPr>
          <p:spPr>
            <a:xfrm>
              <a:off x="1203052" y="9602950"/>
              <a:ext cx="14853450" cy="7848302"/>
            </a:xfrm>
            <a:prstGeom prst="round2SameRect">
              <a:avLst>
                <a:gd name="adj1" fmla="val 0"/>
                <a:gd name="adj2" fmla="val 2279"/>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rtl="0"/>
              <a:r>
                <a:rPr lang="es-MX" dirty="0"/>
                <a:t>El desarrollo de un robot de fútbol asequible y controlado por una aplicación móvil representa una solución innovadora para superar las barreras de acceso a la robótica educativa en entornos con recursos limitados. Este proyecto no solo facilita la enseñanza de conceptos avanzados de robótica, como el control de movimiento y la comunicación inalámbrica, sino que también promueve habilidades esenciales como la resolución de problemas, el pensamiento crítico, la creatividad y el trabajo en equipo entre estudiantes de secundaria. Además, al alinear con la línea de investigación del grupo GNET de las UTS, contribuye al desarrollo de tecnología local y fortalece la formación de talento humano en áreas STEM. Las demostraciones validarán el impacto educativo del robot, inspirando vocaciones científicas y tecnológicas en Bucaramanga. En un contexto más amplio, esta iniciativa establece un modelo escalable para otras instituciones educativas, demostrando que la robótica puede ser accesible y relevante para comunidades diversas.</a:t>
              </a:r>
            </a:p>
          </p:txBody>
        </p:sp>
        <p:sp>
          <p:nvSpPr>
            <p:cNvPr id="43" name="CuadroTexto 42">
              <a:extLst>
                <a:ext uri="{FF2B5EF4-FFF2-40B4-BE49-F238E27FC236}">
                  <a16:creationId xmlns:a16="http://schemas.microsoft.com/office/drawing/2014/main" id="{48A8AEFD-F2F1-604C-BED5-20D3B1AA8A3A}"/>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CONCLUSIONES</a:t>
              </a:r>
            </a:p>
          </p:txBody>
        </p:sp>
      </p:grpSp>
      <p:pic>
        <p:nvPicPr>
          <p:cNvPr id="5" name="Imagen 4">
            <a:extLst>
              <a:ext uri="{FF2B5EF4-FFF2-40B4-BE49-F238E27FC236}">
                <a16:creationId xmlns:a16="http://schemas.microsoft.com/office/drawing/2014/main" id="{6BB2DB96-2D9E-4A1C-82EB-4963BAE1C532}"/>
              </a:ext>
            </a:extLst>
          </p:cNvPr>
          <p:cNvPicPr>
            <a:picLocks noChangeAspect="1"/>
          </p:cNvPicPr>
          <p:nvPr/>
        </p:nvPicPr>
        <p:blipFill>
          <a:blip r:embed="rId5"/>
          <a:stretch>
            <a:fillRect/>
          </a:stretch>
        </p:blipFill>
        <p:spPr>
          <a:xfrm>
            <a:off x="12338214" y="293886"/>
            <a:ext cx="3463260" cy="2296493"/>
          </a:xfrm>
          <a:prstGeom prst="rect">
            <a:avLst/>
          </a:prstGeom>
        </p:spPr>
      </p:pic>
      <p:grpSp>
        <p:nvGrpSpPr>
          <p:cNvPr id="9" name="Grupo 8">
            <a:extLst>
              <a:ext uri="{FF2B5EF4-FFF2-40B4-BE49-F238E27FC236}">
                <a16:creationId xmlns:a16="http://schemas.microsoft.com/office/drawing/2014/main" id="{E0E945C6-80FD-3301-2F1F-8B0B6C40D156}"/>
              </a:ext>
            </a:extLst>
          </p:cNvPr>
          <p:cNvGrpSpPr/>
          <p:nvPr/>
        </p:nvGrpSpPr>
        <p:grpSpPr>
          <a:xfrm>
            <a:off x="16625330" y="14165360"/>
            <a:ext cx="14851063" cy="6927793"/>
            <a:chOff x="1203052" y="9364326"/>
            <a:chExt cx="14853451" cy="6927793"/>
          </a:xfrm>
        </p:grpSpPr>
        <p:sp>
          <p:nvSpPr>
            <p:cNvPr id="10" name="CuadroTexto 9">
              <a:extLst>
                <a:ext uri="{FF2B5EF4-FFF2-40B4-BE49-F238E27FC236}">
                  <a16:creationId xmlns:a16="http://schemas.microsoft.com/office/drawing/2014/main" id="{0955EBCB-D40D-3A38-F1E9-EC4CA6C2F58B}"/>
                </a:ext>
              </a:extLst>
            </p:cNvPr>
            <p:cNvSpPr txBox="1"/>
            <p:nvPr/>
          </p:nvSpPr>
          <p:spPr>
            <a:xfrm>
              <a:off x="1203052" y="10105810"/>
              <a:ext cx="14853450" cy="6186309"/>
            </a:xfrm>
            <a:prstGeom prst="round2SameRect">
              <a:avLst>
                <a:gd name="adj1" fmla="val 0"/>
                <a:gd name="adj2" fmla="val 2862"/>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rtl="0">
                <a:buFont typeface="Arial" panose="020B0604020202020204" pitchFamily="34" charset="0"/>
                <a:buChar char="•"/>
              </a:pPr>
              <a:r>
                <a:rPr lang="es-MX" b="1" dirty="0"/>
                <a:t>Diseño físico</a:t>
              </a:r>
              <a:r>
                <a:rPr lang="es-MX" dirty="0"/>
                <a:t>: Modelado de llantas y carcasa en impresión 3D para movilidad y resistencia.</a:t>
              </a:r>
            </a:p>
            <a:p>
              <a:pPr rtl="0">
                <a:buFont typeface="Arial" panose="020B0604020202020204" pitchFamily="34" charset="0"/>
                <a:buChar char="•"/>
              </a:pPr>
              <a:endParaRPr lang="es-MX" b="1" dirty="0"/>
            </a:p>
            <a:p>
              <a:pPr rtl="0">
                <a:buFont typeface="Arial" panose="020B0604020202020204" pitchFamily="34" charset="0"/>
                <a:buChar char="•"/>
              </a:pPr>
              <a:r>
                <a:rPr lang="es-MX" b="1" dirty="0"/>
                <a:t>Sistema embebido</a:t>
              </a:r>
              <a:r>
                <a:rPr lang="es-MX" dirty="0"/>
                <a:t>: Uso de ESP32 para comunicación Wi-Fi/Bluetooth y control de motores DC.</a:t>
              </a:r>
            </a:p>
            <a:p>
              <a:pPr rtl="0">
                <a:buFont typeface="Arial" panose="020B0604020202020204" pitchFamily="34" charset="0"/>
                <a:buChar char="•"/>
              </a:pPr>
              <a:endParaRPr lang="es-MX" b="1" dirty="0"/>
            </a:p>
            <a:p>
              <a:pPr rtl="0">
                <a:buFont typeface="Arial" panose="020B0604020202020204" pitchFamily="34" charset="0"/>
                <a:buChar char="•"/>
              </a:pPr>
              <a:r>
                <a:rPr lang="es-MX" b="1" dirty="0"/>
                <a:t>Control</a:t>
              </a:r>
              <a:r>
                <a:rPr lang="es-MX" dirty="0"/>
                <a:t>: Desarrollo de una app móvil en App Inventor para operación inalámbrica.</a:t>
              </a:r>
            </a:p>
            <a:p>
              <a:pPr rtl="0">
                <a:buFont typeface="Arial" panose="020B0604020202020204" pitchFamily="34" charset="0"/>
                <a:buChar char="•"/>
              </a:pPr>
              <a:endParaRPr lang="es-MX" b="1" dirty="0"/>
            </a:p>
            <a:p>
              <a:pPr rtl="0">
                <a:buFont typeface="Arial" panose="020B0604020202020204" pitchFamily="34" charset="0"/>
                <a:buChar char="•"/>
              </a:pPr>
              <a:r>
                <a:rPr lang="es-MX" b="1" dirty="0"/>
                <a:t>Validación</a:t>
              </a:r>
              <a:r>
                <a:rPr lang="es-MX" dirty="0"/>
                <a:t>: Pruebas de maniobrabilidad y jornadas de prueba.</a:t>
              </a:r>
            </a:p>
            <a:p>
              <a:pPr rtl="0">
                <a:buFont typeface="Arial" panose="020B0604020202020204" pitchFamily="34" charset="0"/>
                <a:buChar char="•"/>
              </a:pPr>
              <a:endParaRPr lang="es-MX" dirty="0"/>
            </a:p>
          </p:txBody>
        </p:sp>
        <p:sp>
          <p:nvSpPr>
            <p:cNvPr id="12" name="CuadroTexto 11">
              <a:extLst>
                <a:ext uri="{FF2B5EF4-FFF2-40B4-BE49-F238E27FC236}">
                  <a16:creationId xmlns:a16="http://schemas.microsoft.com/office/drawing/2014/main" id="{503037D1-A0BC-F85F-DFEF-6158EE9A2782}"/>
                </a:ext>
              </a:extLst>
            </p:cNvPr>
            <p:cNvSpPr txBox="1"/>
            <p:nvPr/>
          </p:nvSpPr>
          <p:spPr>
            <a:xfrm>
              <a:off x="1203077" y="9364326"/>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 sz="4200" b="1" dirty="0">
                  <a:solidFill>
                    <a:schemeClr val="tx1"/>
                  </a:solidFill>
                  <a:latin typeface="Arial Narrow" panose="020B0606020202030204" pitchFamily="34" charset="0"/>
                  <a:cs typeface="Arial" panose="020B0604020202020204" pitchFamily="34" charset="0"/>
                </a:rPr>
                <a:t>METODOLOGÍA</a:t>
              </a:r>
            </a:p>
          </p:txBody>
        </p:sp>
      </p:grpSp>
      <p:grpSp>
        <p:nvGrpSpPr>
          <p:cNvPr id="15" name="Grupo 14">
            <a:extLst>
              <a:ext uri="{FF2B5EF4-FFF2-40B4-BE49-F238E27FC236}">
                <a16:creationId xmlns:a16="http://schemas.microsoft.com/office/drawing/2014/main" id="{61862E64-6621-5EE1-D933-FED73377249E}"/>
              </a:ext>
            </a:extLst>
          </p:cNvPr>
          <p:cNvGrpSpPr/>
          <p:nvPr/>
        </p:nvGrpSpPr>
        <p:grpSpPr>
          <a:xfrm>
            <a:off x="1259778" y="20905279"/>
            <a:ext cx="14851063" cy="8589786"/>
            <a:chOff x="1203052" y="9364326"/>
            <a:chExt cx="14853451" cy="8589786"/>
          </a:xfrm>
        </p:grpSpPr>
        <p:sp>
          <p:nvSpPr>
            <p:cNvPr id="17" name="CuadroTexto 16">
              <a:extLst>
                <a:ext uri="{FF2B5EF4-FFF2-40B4-BE49-F238E27FC236}">
                  <a16:creationId xmlns:a16="http://schemas.microsoft.com/office/drawing/2014/main" id="{6B6FB661-3E71-1F50-4ED9-0E729AD15AD2}"/>
                </a:ext>
              </a:extLst>
            </p:cNvPr>
            <p:cNvSpPr txBox="1"/>
            <p:nvPr/>
          </p:nvSpPr>
          <p:spPr>
            <a:xfrm>
              <a:off x="1203052" y="10105810"/>
              <a:ext cx="14853450" cy="7848302"/>
            </a:xfrm>
            <a:prstGeom prst="round2SameRect">
              <a:avLst>
                <a:gd name="adj1" fmla="val 0"/>
                <a:gd name="adj2" fmla="val 2862"/>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rtl="0">
                <a:buFont typeface="Arial" panose="020B0604020202020204" pitchFamily="34" charset="0"/>
                <a:buChar char="•"/>
              </a:pPr>
              <a:endParaRPr lang="es-MX" dirty="0"/>
            </a:p>
            <a:p>
              <a:pPr rtl="0">
                <a:buFont typeface="Arial" panose="020B0604020202020204" pitchFamily="34" charset="0"/>
                <a:buChar char="•"/>
              </a:pPr>
              <a:r>
                <a:rPr lang="es-MX" b="1" dirty="0" err="1"/>
                <a:t>RoboCup</a:t>
              </a:r>
              <a:r>
                <a:rPr lang="es-MX" b="1" dirty="0"/>
                <a:t> y </a:t>
              </a:r>
              <a:r>
                <a:rPr lang="es-MX" b="1" dirty="0" err="1"/>
                <a:t>RoboCupJunior</a:t>
              </a:r>
              <a:r>
                <a:rPr lang="es-MX" dirty="0"/>
                <a:t>: Competencias internacionales que impulsan robots autónomos para fútbol, promoviendo habilidades en diseño mecánico e inteligencia artificial (</a:t>
              </a:r>
              <a:r>
                <a:rPr lang="es-MX" dirty="0" err="1"/>
                <a:t>Martins</a:t>
              </a:r>
              <a:r>
                <a:rPr lang="es-MX" dirty="0"/>
                <a:t> et al., 2022).</a:t>
              </a:r>
            </a:p>
            <a:p>
              <a:pPr rtl="0"/>
              <a:endParaRPr lang="es-MX" dirty="0"/>
            </a:p>
            <a:p>
              <a:pPr rtl="0">
                <a:buFont typeface="Arial" panose="020B0604020202020204" pitchFamily="34" charset="0"/>
                <a:buChar char="•"/>
              </a:pPr>
              <a:r>
                <a:rPr lang="es-MX" b="1" dirty="0"/>
                <a:t>Avances en IA</a:t>
              </a:r>
              <a:r>
                <a:rPr lang="es-MX" dirty="0"/>
                <a:t>: El aprendizaje profundo mejora la agilidad y toma de decisiones en robots (Manuel Y., 2024).</a:t>
              </a:r>
            </a:p>
            <a:p>
              <a:pPr rtl="0">
                <a:buFont typeface="Arial" panose="020B0604020202020204" pitchFamily="34" charset="0"/>
                <a:buChar char="•"/>
              </a:pPr>
              <a:endParaRPr lang="es-MX" b="1" dirty="0"/>
            </a:p>
            <a:p>
              <a:pPr rtl="0">
                <a:buFont typeface="Arial" panose="020B0604020202020204" pitchFamily="34" charset="0"/>
                <a:buChar char="•"/>
              </a:pPr>
              <a:r>
                <a:rPr lang="es-MX" b="1" dirty="0"/>
                <a:t>Éxito local</a:t>
              </a:r>
              <a:r>
                <a:rPr lang="es-MX" dirty="0"/>
                <a:t>: La Universidad de los Andes ganó en </a:t>
              </a:r>
              <a:r>
                <a:rPr lang="es-MX" dirty="0" err="1"/>
                <a:t>RoboCup</a:t>
              </a:r>
              <a:r>
                <a:rPr lang="es-MX" dirty="0"/>
                <a:t> 2024, destacando el potencial de la robótica en Colombia (Uniandes, 2024).</a:t>
              </a:r>
            </a:p>
            <a:p>
              <a:pPr rtl="0">
                <a:buFont typeface="Arial" panose="020B0604020202020204" pitchFamily="34" charset="0"/>
                <a:buChar char="•"/>
              </a:pPr>
              <a:endParaRPr lang="es-MX" b="1" dirty="0"/>
            </a:p>
            <a:p>
              <a:pPr rtl="0">
                <a:buFont typeface="Arial" panose="020B0604020202020204" pitchFamily="34" charset="0"/>
                <a:buChar char="•"/>
              </a:pPr>
              <a:r>
                <a:rPr lang="es-MX" b="1" dirty="0"/>
                <a:t>Componentes clave</a:t>
              </a:r>
              <a:r>
                <a:rPr lang="es-MX" dirty="0"/>
                <a:t>: Motores DC, ESP32 (Wi-Fi/Bluetooth), y App Inventor facilitan el control y movilidad del robot.</a:t>
              </a:r>
            </a:p>
            <a:p>
              <a:pPr rtl="0">
                <a:buFont typeface="Arial" panose="020B0604020202020204" pitchFamily="34" charset="0"/>
                <a:buChar char="•"/>
              </a:pPr>
              <a:endParaRPr lang="es-MX" dirty="0"/>
            </a:p>
          </p:txBody>
        </p:sp>
        <p:sp>
          <p:nvSpPr>
            <p:cNvPr id="37" name="CuadroTexto 36">
              <a:extLst>
                <a:ext uri="{FF2B5EF4-FFF2-40B4-BE49-F238E27FC236}">
                  <a16:creationId xmlns:a16="http://schemas.microsoft.com/office/drawing/2014/main" id="{83E8E008-1E72-FD64-A87E-E6DE18CAE740}"/>
                </a:ext>
              </a:extLst>
            </p:cNvPr>
            <p:cNvSpPr txBox="1"/>
            <p:nvPr/>
          </p:nvSpPr>
          <p:spPr>
            <a:xfrm>
              <a:off x="1203077" y="9364326"/>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 sz="4200" b="1" dirty="0">
                  <a:solidFill>
                    <a:schemeClr val="tx1"/>
                  </a:solidFill>
                  <a:latin typeface="Arial Narrow" panose="020B0606020202030204" pitchFamily="34" charset="0"/>
                  <a:cs typeface="Arial" panose="020B0604020202020204" pitchFamily="34" charset="0"/>
                </a:rPr>
                <a:t>REFERENTE TEÓRICO</a:t>
              </a:r>
            </a:p>
          </p:txBody>
        </p:sp>
      </p:grpSp>
      <p:grpSp>
        <p:nvGrpSpPr>
          <p:cNvPr id="39" name="Grupo 38">
            <a:extLst>
              <a:ext uri="{FF2B5EF4-FFF2-40B4-BE49-F238E27FC236}">
                <a16:creationId xmlns:a16="http://schemas.microsoft.com/office/drawing/2014/main" id="{9545C49E-48D6-5618-1ED6-0B20EBA4BE1B}"/>
              </a:ext>
            </a:extLst>
          </p:cNvPr>
          <p:cNvGrpSpPr/>
          <p:nvPr/>
        </p:nvGrpSpPr>
        <p:grpSpPr>
          <a:xfrm>
            <a:off x="16580502" y="21431803"/>
            <a:ext cx="14851063" cy="5819797"/>
            <a:chOff x="1203052" y="9364326"/>
            <a:chExt cx="14853451" cy="5819797"/>
          </a:xfrm>
        </p:grpSpPr>
        <p:sp>
          <p:nvSpPr>
            <p:cNvPr id="41" name="CuadroTexto 40">
              <a:extLst>
                <a:ext uri="{FF2B5EF4-FFF2-40B4-BE49-F238E27FC236}">
                  <a16:creationId xmlns:a16="http://schemas.microsoft.com/office/drawing/2014/main" id="{739418C6-E302-FE8A-D737-45BBEF789C46}"/>
                </a:ext>
              </a:extLst>
            </p:cNvPr>
            <p:cNvSpPr txBox="1"/>
            <p:nvPr/>
          </p:nvSpPr>
          <p:spPr>
            <a:xfrm>
              <a:off x="1203052" y="10105810"/>
              <a:ext cx="14853450" cy="5078313"/>
            </a:xfrm>
            <a:prstGeom prst="round2SameRect">
              <a:avLst>
                <a:gd name="adj1" fmla="val 0"/>
                <a:gd name="adj2" fmla="val 2862"/>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rtl="0">
                <a:buFont typeface="Arial" panose="020B0604020202020204" pitchFamily="34" charset="0"/>
                <a:buChar char="•"/>
              </a:pPr>
              <a:endParaRPr lang="es-MX" dirty="0"/>
            </a:p>
            <a:p>
              <a:pPr algn="just" rtl="0">
                <a:buFont typeface="Arial" panose="020B0604020202020204" pitchFamily="34" charset="0"/>
                <a:buChar char="•"/>
              </a:pPr>
              <a:r>
                <a:rPr lang="es-MX" dirty="0"/>
                <a:t>Prototipo funcional de un robot de fútbol con movilidad y estabilidad optimizadas.</a:t>
              </a:r>
            </a:p>
            <a:p>
              <a:pPr algn="just" rtl="0">
                <a:buFont typeface="Arial" panose="020B0604020202020204" pitchFamily="34" charset="0"/>
                <a:buChar char="•"/>
              </a:pPr>
              <a:endParaRPr lang="es-MX" dirty="0"/>
            </a:p>
            <a:p>
              <a:pPr algn="just" rtl="0">
                <a:buFont typeface="Arial" panose="020B0604020202020204" pitchFamily="34" charset="0"/>
                <a:buChar char="•"/>
              </a:pPr>
              <a:r>
                <a:rPr lang="es-MX" dirty="0"/>
                <a:t>Sistema embebido integrado con app móvil para control inalámbrico eficiente.</a:t>
              </a:r>
            </a:p>
            <a:p>
              <a:pPr algn="just" rtl="0">
                <a:buFont typeface="Arial" panose="020B0604020202020204" pitchFamily="34" charset="0"/>
                <a:buChar char="•"/>
              </a:pPr>
              <a:endParaRPr lang="es-MX" dirty="0"/>
            </a:p>
            <a:p>
              <a:pPr algn="just" rtl="0">
                <a:buFont typeface="Arial" panose="020B0604020202020204" pitchFamily="34" charset="0"/>
                <a:buChar char="•"/>
              </a:pPr>
              <a:r>
                <a:rPr lang="es-MX" dirty="0"/>
                <a:t>Validación exitosa mediante pruebas de maniobrabilidad y demostraciones que incrementen el interés por la robótica en estudiantes.</a:t>
              </a:r>
            </a:p>
            <a:p>
              <a:pPr rtl="0">
                <a:buFont typeface="Arial" panose="020B0604020202020204" pitchFamily="34" charset="0"/>
                <a:buChar char="•"/>
              </a:pPr>
              <a:endParaRPr lang="es-MX" dirty="0"/>
            </a:p>
          </p:txBody>
        </p:sp>
        <p:sp>
          <p:nvSpPr>
            <p:cNvPr id="44" name="CuadroTexto 43">
              <a:extLst>
                <a:ext uri="{FF2B5EF4-FFF2-40B4-BE49-F238E27FC236}">
                  <a16:creationId xmlns:a16="http://schemas.microsoft.com/office/drawing/2014/main" id="{FD047D6E-10A6-D662-30CA-AD2440FB8D79}"/>
                </a:ext>
              </a:extLst>
            </p:cNvPr>
            <p:cNvSpPr txBox="1"/>
            <p:nvPr/>
          </p:nvSpPr>
          <p:spPr>
            <a:xfrm>
              <a:off x="1203077" y="9364326"/>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 sz="4200" b="1" dirty="0">
                  <a:solidFill>
                    <a:schemeClr val="tx1"/>
                  </a:solidFill>
                  <a:latin typeface="Arial Narrow" panose="020B0606020202030204" pitchFamily="34" charset="0"/>
                  <a:cs typeface="Arial" panose="020B0604020202020204" pitchFamily="34" charset="0"/>
                </a:rPr>
                <a:t>RESULTADOS</a:t>
              </a:r>
            </a:p>
          </p:txBody>
        </p:sp>
      </p:grpSp>
      <p:pic>
        <p:nvPicPr>
          <p:cNvPr id="4" name="Imagen 3">
            <a:extLst>
              <a:ext uri="{FF2B5EF4-FFF2-40B4-BE49-F238E27FC236}">
                <a16:creationId xmlns:a16="http://schemas.microsoft.com/office/drawing/2014/main" id="{6CAEBE2B-8B45-0AF2-34B6-EFB34063ED2D}"/>
              </a:ext>
            </a:extLst>
          </p:cNvPr>
          <p:cNvPicPr>
            <a:picLocks noChangeAspect="1"/>
          </p:cNvPicPr>
          <p:nvPr/>
        </p:nvPicPr>
        <p:blipFill>
          <a:blip r:embed="rId6"/>
          <a:stretch>
            <a:fillRect/>
          </a:stretch>
        </p:blipFill>
        <p:spPr>
          <a:xfrm>
            <a:off x="16656967" y="36611185"/>
            <a:ext cx="8931814" cy="5191290"/>
          </a:xfrm>
          <a:prstGeom prst="rect">
            <a:avLst/>
          </a:prstGeom>
          <a:ln w="228600" cap="sq" cmpd="thickThin">
            <a:solidFill>
              <a:srgbClr val="000000"/>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C7020C6A-4C70-2E51-022F-53BDF0CFD212}"/>
              </a:ext>
            </a:extLst>
          </p:cNvPr>
          <p:cNvPicPr>
            <a:picLocks noChangeAspect="1"/>
          </p:cNvPicPr>
          <p:nvPr/>
        </p:nvPicPr>
        <p:blipFill>
          <a:blip r:embed="rId7"/>
          <a:stretch>
            <a:fillRect/>
          </a:stretch>
        </p:blipFill>
        <p:spPr>
          <a:xfrm>
            <a:off x="26134933" y="36539505"/>
            <a:ext cx="5004602" cy="5004602"/>
          </a:xfrm>
          <a:prstGeom prst="rect">
            <a:avLst/>
          </a:prstGeom>
        </p:spPr>
      </p:pic>
    </p:spTree>
    <p:extLst>
      <p:ext uri="{BB962C8B-B14F-4D97-AF65-F5344CB8AC3E}">
        <p14:creationId xmlns:p14="http://schemas.microsoft.com/office/powerpoint/2010/main" val="2961334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ln w="57150">
          <a:solidFill>
            <a:schemeClr val="bg1">
              <a:lumMod val="75000"/>
            </a:schemeClr>
          </a:solidFill>
        </a:ln>
      </a:spPr>
      <a:bodyPr wrap="square" rtlCol="0">
        <a:spAutoFit/>
      </a:bodyPr>
      <a:lstStyle>
        <a:defPPr algn="l">
          <a:defRPr sz="3600" b="1" dirty="0" smtClean="0">
            <a:latin typeface="Arial Narrow" panose="020B060602020203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C137E609876847AC10468A041C6116" ma:contentTypeVersion="8" ma:contentTypeDescription="Create a new document." ma:contentTypeScope="" ma:versionID="630c6d085bb0edb3bfe5cde7d16752e8">
  <xsd:schema xmlns:xsd="http://www.w3.org/2001/XMLSchema" xmlns:xs="http://www.w3.org/2001/XMLSchema" xmlns:p="http://schemas.microsoft.com/office/2006/metadata/properties" xmlns:ns2="cecd093a-b5a9-4867-8a30-a34f9ea99277" xmlns:ns3="fcd9eda1-93b4-4271-9693-0c88004ce3f6" targetNamespace="http://schemas.microsoft.com/office/2006/metadata/properties" ma:root="true" ma:fieldsID="bf5da86cebd31ebe748d715c5ed969fc" ns2:_="" ns3:_="">
    <xsd:import namespace="cecd093a-b5a9-4867-8a30-a34f9ea99277"/>
    <xsd:import namespace="fcd9eda1-93b4-4271-9693-0c88004ce3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cd093a-b5a9-4867-8a30-a34f9ea992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9eda1-93b4-4271-9693-0c88004ce3f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ECC331-21C1-43FC-A217-00DC01785824}">
  <ds:schemaRefs>
    <ds:schemaRef ds:uri="http://purl.org/dc/elements/1.1/"/>
    <ds:schemaRef ds:uri="http://schemas.microsoft.com/office/2006/metadata/properties"/>
    <ds:schemaRef ds:uri="cecd093a-b5a9-4867-8a30-a34f9ea99277"/>
    <ds:schemaRef ds:uri="fcd9eda1-93b4-4271-9693-0c88004ce3f6"/>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121BAE2-CE25-4D3A-A6D8-6F34551F8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cd093a-b5a9-4867-8a30-a34f9ea99277"/>
    <ds:schemaRef ds:uri="fcd9eda1-93b4-4271-9693-0c88004ce3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DFBEAC-A470-436C-84EB-60319862D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16468</TotalTime>
  <Words>816</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 Freddy Linares</dc:creator>
  <cp:lastModifiedBy>Jhon Fredys Linares</cp:lastModifiedBy>
  <cp:revision>327</cp:revision>
  <dcterms:created xsi:type="dcterms:W3CDTF">2016-03-21T16:40:14Z</dcterms:created>
  <dcterms:modified xsi:type="dcterms:W3CDTF">2025-06-06T15:30:06Z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0x0101003EC137E609876847AC10468A041C6116</vt:lpwstr>
  </property>
</Properties>
</file>