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86" r:id="rId3"/>
    <p:sldId id="288" r:id="rId4"/>
    <p:sldId id="289" r:id="rId5"/>
    <p:sldId id="287" r:id="rId6"/>
    <p:sldId id="291" r:id="rId7"/>
    <p:sldId id="292" r:id="rId8"/>
    <p:sldId id="290" r:id="rId9"/>
    <p:sldId id="293" r:id="rId10"/>
    <p:sldId id="297" r:id="rId11"/>
    <p:sldId id="298" r:id="rId12"/>
    <p:sldId id="294" r:id="rId13"/>
    <p:sldId id="296" r:id="rId14"/>
    <p:sldId id="295" r:id="rId15"/>
    <p:sldId id="285" r:id="rId16"/>
    <p:sldId id="258" r:id="rId17"/>
    <p:sldId id="282" r:id="rId18"/>
    <p:sldId id="283" r:id="rId19"/>
    <p:sldId id="265" r:id="rId20"/>
    <p:sldId id="266" r:id="rId21"/>
    <p:sldId id="269" r:id="rId22"/>
    <p:sldId id="279" r:id="rId23"/>
  </p:sldIdLst>
  <p:sldSz cx="9144000" cy="5143500" type="screen16x9"/>
  <p:notesSz cx="6858000" cy="9144000"/>
  <p:embeddedFontLst>
    <p:embeddedFont>
      <p:font typeface="Lato Hairline" panose="020B0604020202020204" charset="0"/>
      <p:regular r:id="rId25"/>
      <p:bold r:id="rId26"/>
      <p:italic r:id="rId27"/>
      <p:boldItalic r:id="rId28"/>
    </p:embeddedFont>
    <p:embeddedFont>
      <p:font typeface="Ink Free" panose="03080402000500000000" pitchFamily="66" charset="0"/>
      <p:regular r:id="rId29"/>
    </p:embeddedFont>
    <p:embeddedFont>
      <p:font typeface="Lato Light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260CC-DA9E-48FD-958F-8D095BB047DF}">
  <a:tblStyle styleId="{6FE260CC-DA9E-48FD-958F-8D095BB047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020" autoAdjust="0"/>
  </p:normalViewPr>
  <p:slideViewPr>
    <p:cSldViewPr snapToGrid="0">
      <p:cViewPr varScale="1">
        <p:scale>
          <a:sx n="71" d="100"/>
          <a:sy n="71" d="100"/>
        </p:scale>
        <p:origin x="12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2DF5B0-663A-4816-BB76-0F95C3A1AD0B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3A9825E2-69B9-45A9-B661-665923CD29DA}">
      <dgm:prSet phldrT="[Texto]"/>
      <dgm:spPr/>
      <dgm:t>
        <a:bodyPr/>
        <a:lstStyle/>
        <a:p>
          <a:r>
            <a:rPr lang="es-CO" dirty="0" smtClean="0"/>
            <a:t>Suelo</a:t>
          </a:r>
          <a:endParaRPr lang="es-CO" dirty="0"/>
        </a:p>
      </dgm:t>
    </dgm:pt>
    <dgm:pt modelId="{47028CA7-0BE9-40C5-93C9-4A65AB0D2985}" type="parTrans" cxnId="{D3CDFC6E-92C9-4419-BFF8-518E6F15FE66}">
      <dgm:prSet/>
      <dgm:spPr/>
      <dgm:t>
        <a:bodyPr/>
        <a:lstStyle/>
        <a:p>
          <a:endParaRPr lang="es-CO"/>
        </a:p>
      </dgm:t>
    </dgm:pt>
    <dgm:pt modelId="{7BF5FB20-B5FC-4BE2-9AA6-E57AB5B9C44E}" type="sibTrans" cxnId="{D3CDFC6E-92C9-4419-BFF8-518E6F15FE66}">
      <dgm:prSet/>
      <dgm:spPr/>
      <dgm:t>
        <a:bodyPr/>
        <a:lstStyle/>
        <a:p>
          <a:endParaRPr lang="es-CO"/>
        </a:p>
      </dgm:t>
    </dgm:pt>
    <dgm:pt modelId="{EB17190A-C473-4F15-A418-1E88D15E34A2}">
      <dgm:prSet phldrT="[Texto]"/>
      <dgm:spPr/>
      <dgm:t>
        <a:bodyPr/>
        <a:lstStyle/>
        <a:p>
          <a:r>
            <a:rPr lang="es-CO" dirty="0" smtClean="0"/>
            <a:t>Agua</a:t>
          </a:r>
          <a:endParaRPr lang="es-CO" dirty="0"/>
        </a:p>
      </dgm:t>
    </dgm:pt>
    <dgm:pt modelId="{B6FBB955-D200-4C7C-8644-C1CDFF165414}" type="parTrans" cxnId="{5CA61DED-DFBE-4BE1-9546-640545585D2D}">
      <dgm:prSet/>
      <dgm:spPr/>
      <dgm:t>
        <a:bodyPr/>
        <a:lstStyle/>
        <a:p>
          <a:endParaRPr lang="es-CO"/>
        </a:p>
      </dgm:t>
    </dgm:pt>
    <dgm:pt modelId="{6A790DFC-07FF-4E9B-82AC-BA25D63EC0EF}" type="sibTrans" cxnId="{5CA61DED-DFBE-4BE1-9546-640545585D2D}">
      <dgm:prSet/>
      <dgm:spPr/>
      <dgm:t>
        <a:bodyPr/>
        <a:lstStyle/>
        <a:p>
          <a:endParaRPr lang="es-CO"/>
        </a:p>
      </dgm:t>
    </dgm:pt>
    <dgm:pt modelId="{331A96D5-8929-45A5-83E1-7400523BAB32}">
      <dgm:prSet phldrT="[Texto]"/>
      <dgm:spPr/>
      <dgm:t>
        <a:bodyPr/>
        <a:lstStyle/>
        <a:p>
          <a:r>
            <a:rPr lang="es-CO" dirty="0" smtClean="0"/>
            <a:t>Aire</a:t>
          </a:r>
          <a:endParaRPr lang="es-CO" dirty="0"/>
        </a:p>
      </dgm:t>
    </dgm:pt>
    <dgm:pt modelId="{650466DB-A042-41AE-BD14-20211F851A9A}" type="parTrans" cxnId="{9B525D61-1C73-4135-854C-0BEE02BE5BEF}">
      <dgm:prSet/>
      <dgm:spPr/>
      <dgm:t>
        <a:bodyPr/>
        <a:lstStyle/>
        <a:p>
          <a:endParaRPr lang="es-CO"/>
        </a:p>
      </dgm:t>
    </dgm:pt>
    <dgm:pt modelId="{0134DBED-A63F-44CA-9A0E-D3799726DCD7}" type="sibTrans" cxnId="{9B525D61-1C73-4135-854C-0BEE02BE5BEF}">
      <dgm:prSet/>
      <dgm:spPr/>
      <dgm:t>
        <a:bodyPr/>
        <a:lstStyle/>
        <a:p>
          <a:endParaRPr lang="es-CO"/>
        </a:p>
      </dgm:t>
    </dgm:pt>
    <dgm:pt modelId="{D33D4E71-3DBB-43B1-ADFE-4B3E01C620BB}">
      <dgm:prSet/>
      <dgm:spPr/>
      <dgm:t>
        <a:bodyPr/>
        <a:lstStyle/>
        <a:p>
          <a:r>
            <a:rPr lang="es-CO" dirty="0" smtClean="0"/>
            <a:t>Paisaje</a:t>
          </a:r>
          <a:endParaRPr lang="es-CO" dirty="0"/>
        </a:p>
      </dgm:t>
    </dgm:pt>
    <dgm:pt modelId="{3EB522E6-FB19-4BA0-90AD-C705AE231675}" type="parTrans" cxnId="{3A2BA5C6-1FA4-45DA-8EB7-A329DA85E859}">
      <dgm:prSet/>
      <dgm:spPr/>
      <dgm:t>
        <a:bodyPr/>
        <a:lstStyle/>
        <a:p>
          <a:endParaRPr lang="es-CO"/>
        </a:p>
      </dgm:t>
    </dgm:pt>
    <dgm:pt modelId="{75C4A480-1E2C-4090-B633-8A99274118A0}" type="sibTrans" cxnId="{3A2BA5C6-1FA4-45DA-8EB7-A329DA85E859}">
      <dgm:prSet/>
      <dgm:spPr/>
      <dgm:t>
        <a:bodyPr/>
        <a:lstStyle/>
        <a:p>
          <a:endParaRPr lang="es-CO"/>
        </a:p>
      </dgm:t>
    </dgm:pt>
    <dgm:pt modelId="{D5AE4122-4AA9-4AC7-A2BB-385AD6B096E4}" type="pres">
      <dgm:prSet presAssocID="{112DF5B0-663A-4816-BB76-0F95C3A1AD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167C53A-8AF3-4120-8149-E5E566CA68F2}" type="pres">
      <dgm:prSet presAssocID="{3A9825E2-69B9-45A9-B661-665923CD29DA}" presName="composite" presStyleCnt="0"/>
      <dgm:spPr/>
    </dgm:pt>
    <dgm:pt modelId="{06FB42A2-CC1B-4B73-BE70-CE8AC3508CA7}" type="pres">
      <dgm:prSet presAssocID="{3A9825E2-69B9-45A9-B661-665923CD29DA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565615-D82B-4BF7-959B-7321D5B9F56A}" type="pres">
      <dgm:prSet presAssocID="{3A9825E2-69B9-45A9-B661-665923CD29DA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E6A5C1C-C147-45C2-BF2E-FE78F551D300}" type="pres">
      <dgm:prSet presAssocID="{7BF5FB20-B5FC-4BE2-9AA6-E57AB5B9C44E}" presName="sibTrans" presStyleCnt="0"/>
      <dgm:spPr/>
    </dgm:pt>
    <dgm:pt modelId="{96E39E7A-2DC5-424A-A4F9-B6AECDF5C316}" type="pres">
      <dgm:prSet presAssocID="{EB17190A-C473-4F15-A418-1E88D15E34A2}" presName="composite" presStyleCnt="0"/>
      <dgm:spPr/>
    </dgm:pt>
    <dgm:pt modelId="{433700A5-1505-4D0D-994A-76DAF5582DEB}" type="pres">
      <dgm:prSet presAssocID="{EB17190A-C473-4F15-A418-1E88D15E34A2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0E75046-5887-4E0A-9A76-4BC280037AA0}" type="pres">
      <dgm:prSet presAssocID="{EB17190A-C473-4F15-A418-1E88D15E34A2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B3F933-8B56-4C2E-ACBA-5459961DBE42}" type="pres">
      <dgm:prSet presAssocID="{6A790DFC-07FF-4E9B-82AC-BA25D63EC0EF}" presName="sibTrans" presStyleCnt="0"/>
      <dgm:spPr/>
    </dgm:pt>
    <dgm:pt modelId="{3CAF1F78-8873-4CD5-8BB6-4D816E3553D2}" type="pres">
      <dgm:prSet presAssocID="{331A96D5-8929-45A5-83E1-7400523BAB32}" presName="composite" presStyleCnt="0"/>
      <dgm:spPr/>
    </dgm:pt>
    <dgm:pt modelId="{6AA6E6FD-8A1E-4E1D-B6BA-A37576DE373E}" type="pres">
      <dgm:prSet presAssocID="{331A96D5-8929-45A5-83E1-7400523BAB32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53A7DCB-0E0B-4ACF-B5BE-1BAEEC6C056A}" type="pres">
      <dgm:prSet presAssocID="{331A96D5-8929-45A5-83E1-7400523BAB32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86E6CF5-4291-42BB-9BB9-7B93105E0B36}" type="pres">
      <dgm:prSet presAssocID="{0134DBED-A63F-44CA-9A0E-D3799726DCD7}" presName="sibTrans" presStyleCnt="0"/>
      <dgm:spPr/>
    </dgm:pt>
    <dgm:pt modelId="{62E575CA-C041-48A1-9898-BA1965A8A717}" type="pres">
      <dgm:prSet presAssocID="{D33D4E71-3DBB-43B1-ADFE-4B3E01C620BB}" presName="composite" presStyleCnt="0"/>
      <dgm:spPr/>
    </dgm:pt>
    <dgm:pt modelId="{48848DF1-A0F4-42F8-AE50-BFF1DD47E5DD}" type="pres">
      <dgm:prSet presAssocID="{D33D4E71-3DBB-43B1-ADFE-4B3E01C620BB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812CC65-D4D2-48C1-9F60-94CEC44BBE81}" type="pres">
      <dgm:prSet presAssocID="{D33D4E71-3DBB-43B1-ADFE-4B3E01C620BB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A2BA5C6-1FA4-45DA-8EB7-A329DA85E859}" srcId="{112DF5B0-663A-4816-BB76-0F95C3A1AD0B}" destId="{D33D4E71-3DBB-43B1-ADFE-4B3E01C620BB}" srcOrd="3" destOrd="0" parTransId="{3EB522E6-FB19-4BA0-90AD-C705AE231675}" sibTransId="{75C4A480-1E2C-4090-B633-8A99274118A0}"/>
    <dgm:cxn modelId="{75B01BFA-18EB-40C9-B779-1A5FF64A902A}" type="presOf" srcId="{3A9825E2-69B9-45A9-B661-665923CD29DA}" destId="{BE565615-D82B-4BF7-959B-7321D5B9F56A}" srcOrd="0" destOrd="0" presId="urn:microsoft.com/office/officeart/2008/layout/BendingPictureCaptionList"/>
    <dgm:cxn modelId="{4ECD99D1-A7B3-42CD-B1AC-1FD2259BD91B}" type="presOf" srcId="{112DF5B0-663A-4816-BB76-0F95C3A1AD0B}" destId="{D5AE4122-4AA9-4AC7-A2BB-385AD6B096E4}" srcOrd="0" destOrd="0" presId="urn:microsoft.com/office/officeart/2008/layout/BendingPictureCaptionList"/>
    <dgm:cxn modelId="{BAB37DDC-B98B-488B-BEAB-1F087E487F11}" type="presOf" srcId="{331A96D5-8929-45A5-83E1-7400523BAB32}" destId="{A53A7DCB-0E0B-4ACF-B5BE-1BAEEC6C056A}" srcOrd="0" destOrd="0" presId="urn:microsoft.com/office/officeart/2008/layout/BendingPictureCaptionList"/>
    <dgm:cxn modelId="{9565A53E-6A4E-4B22-B9E3-F25BBA5CB613}" type="presOf" srcId="{EB17190A-C473-4F15-A418-1E88D15E34A2}" destId="{30E75046-5887-4E0A-9A76-4BC280037AA0}" srcOrd="0" destOrd="0" presId="urn:microsoft.com/office/officeart/2008/layout/BendingPictureCaptionList"/>
    <dgm:cxn modelId="{5CA61DED-DFBE-4BE1-9546-640545585D2D}" srcId="{112DF5B0-663A-4816-BB76-0F95C3A1AD0B}" destId="{EB17190A-C473-4F15-A418-1E88D15E34A2}" srcOrd="1" destOrd="0" parTransId="{B6FBB955-D200-4C7C-8644-C1CDFF165414}" sibTransId="{6A790DFC-07FF-4E9B-82AC-BA25D63EC0EF}"/>
    <dgm:cxn modelId="{F565CF12-3486-44B0-99D2-6A80021B366D}" type="presOf" srcId="{D33D4E71-3DBB-43B1-ADFE-4B3E01C620BB}" destId="{D812CC65-D4D2-48C1-9F60-94CEC44BBE81}" srcOrd="0" destOrd="0" presId="urn:microsoft.com/office/officeart/2008/layout/BendingPictureCaptionList"/>
    <dgm:cxn modelId="{D3CDFC6E-92C9-4419-BFF8-518E6F15FE66}" srcId="{112DF5B0-663A-4816-BB76-0F95C3A1AD0B}" destId="{3A9825E2-69B9-45A9-B661-665923CD29DA}" srcOrd="0" destOrd="0" parTransId="{47028CA7-0BE9-40C5-93C9-4A65AB0D2985}" sibTransId="{7BF5FB20-B5FC-4BE2-9AA6-E57AB5B9C44E}"/>
    <dgm:cxn modelId="{9B525D61-1C73-4135-854C-0BEE02BE5BEF}" srcId="{112DF5B0-663A-4816-BB76-0F95C3A1AD0B}" destId="{331A96D5-8929-45A5-83E1-7400523BAB32}" srcOrd="2" destOrd="0" parTransId="{650466DB-A042-41AE-BD14-20211F851A9A}" sibTransId="{0134DBED-A63F-44CA-9A0E-D3799726DCD7}"/>
    <dgm:cxn modelId="{5CA481A3-8DC7-4380-BECE-44F4B375DE84}" type="presParOf" srcId="{D5AE4122-4AA9-4AC7-A2BB-385AD6B096E4}" destId="{5167C53A-8AF3-4120-8149-E5E566CA68F2}" srcOrd="0" destOrd="0" presId="urn:microsoft.com/office/officeart/2008/layout/BendingPictureCaptionList"/>
    <dgm:cxn modelId="{1BBB304B-18F6-49EE-A7BE-3D347674CBA7}" type="presParOf" srcId="{5167C53A-8AF3-4120-8149-E5E566CA68F2}" destId="{06FB42A2-CC1B-4B73-BE70-CE8AC3508CA7}" srcOrd="0" destOrd="0" presId="urn:microsoft.com/office/officeart/2008/layout/BendingPictureCaptionList"/>
    <dgm:cxn modelId="{2F7FB454-EBFD-40DF-B72C-C2781914677B}" type="presParOf" srcId="{5167C53A-8AF3-4120-8149-E5E566CA68F2}" destId="{BE565615-D82B-4BF7-959B-7321D5B9F56A}" srcOrd="1" destOrd="0" presId="urn:microsoft.com/office/officeart/2008/layout/BendingPictureCaptionList"/>
    <dgm:cxn modelId="{04403B8A-FEF6-4328-A5B4-B62606DC114F}" type="presParOf" srcId="{D5AE4122-4AA9-4AC7-A2BB-385AD6B096E4}" destId="{5E6A5C1C-C147-45C2-BF2E-FE78F551D300}" srcOrd="1" destOrd="0" presId="urn:microsoft.com/office/officeart/2008/layout/BendingPictureCaptionList"/>
    <dgm:cxn modelId="{5D1114F2-0B54-4DF5-B375-9E81B9F84534}" type="presParOf" srcId="{D5AE4122-4AA9-4AC7-A2BB-385AD6B096E4}" destId="{96E39E7A-2DC5-424A-A4F9-B6AECDF5C316}" srcOrd="2" destOrd="0" presId="urn:microsoft.com/office/officeart/2008/layout/BendingPictureCaptionList"/>
    <dgm:cxn modelId="{62FBFA33-7156-4566-A30F-C2B4EAD5EF02}" type="presParOf" srcId="{96E39E7A-2DC5-424A-A4F9-B6AECDF5C316}" destId="{433700A5-1505-4D0D-994A-76DAF5582DEB}" srcOrd="0" destOrd="0" presId="urn:microsoft.com/office/officeart/2008/layout/BendingPictureCaptionList"/>
    <dgm:cxn modelId="{D9C6FFFE-E6E8-4A03-80A3-F765F685A4B6}" type="presParOf" srcId="{96E39E7A-2DC5-424A-A4F9-B6AECDF5C316}" destId="{30E75046-5887-4E0A-9A76-4BC280037AA0}" srcOrd="1" destOrd="0" presId="urn:microsoft.com/office/officeart/2008/layout/BendingPictureCaptionList"/>
    <dgm:cxn modelId="{9D5990F4-DC90-4198-BCB2-7529DAB9B886}" type="presParOf" srcId="{D5AE4122-4AA9-4AC7-A2BB-385AD6B096E4}" destId="{ADB3F933-8B56-4C2E-ACBA-5459961DBE42}" srcOrd="3" destOrd="0" presId="urn:microsoft.com/office/officeart/2008/layout/BendingPictureCaptionList"/>
    <dgm:cxn modelId="{589EAF24-E2C6-4D13-9D13-E0B81F1596A5}" type="presParOf" srcId="{D5AE4122-4AA9-4AC7-A2BB-385AD6B096E4}" destId="{3CAF1F78-8873-4CD5-8BB6-4D816E3553D2}" srcOrd="4" destOrd="0" presId="urn:microsoft.com/office/officeart/2008/layout/BendingPictureCaptionList"/>
    <dgm:cxn modelId="{B458F0D3-D353-4DF4-AA0B-87C064A6E7AA}" type="presParOf" srcId="{3CAF1F78-8873-4CD5-8BB6-4D816E3553D2}" destId="{6AA6E6FD-8A1E-4E1D-B6BA-A37576DE373E}" srcOrd="0" destOrd="0" presId="urn:microsoft.com/office/officeart/2008/layout/BendingPictureCaptionList"/>
    <dgm:cxn modelId="{80E39041-D0A2-432A-BC01-F16D5AD383BC}" type="presParOf" srcId="{3CAF1F78-8873-4CD5-8BB6-4D816E3553D2}" destId="{A53A7DCB-0E0B-4ACF-B5BE-1BAEEC6C056A}" srcOrd="1" destOrd="0" presId="urn:microsoft.com/office/officeart/2008/layout/BendingPictureCaptionList"/>
    <dgm:cxn modelId="{46964D62-861C-4D5F-B943-5ED19F4B2347}" type="presParOf" srcId="{D5AE4122-4AA9-4AC7-A2BB-385AD6B096E4}" destId="{E86E6CF5-4291-42BB-9BB9-7B93105E0B36}" srcOrd="5" destOrd="0" presId="urn:microsoft.com/office/officeart/2008/layout/BendingPictureCaptionList"/>
    <dgm:cxn modelId="{87D5E685-314F-4E41-87A8-1D23772BDF58}" type="presParOf" srcId="{D5AE4122-4AA9-4AC7-A2BB-385AD6B096E4}" destId="{62E575CA-C041-48A1-9898-BA1965A8A717}" srcOrd="6" destOrd="0" presId="urn:microsoft.com/office/officeart/2008/layout/BendingPictureCaptionList"/>
    <dgm:cxn modelId="{54D21325-EA99-41BE-B64C-CBF1A8399947}" type="presParOf" srcId="{62E575CA-C041-48A1-9898-BA1965A8A717}" destId="{48848DF1-A0F4-42F8-AE50-BFF1DD47E5DD}" srcOrd="0" destOrd="0" presId="urn:microsoft.com/office/officeart/2008/layout/BendingPictureCaptionList"/>
    <dgm:cxn modelId="{6668C199-DE59-449B-AD79-D6AC74735734}" type="presParOf" srcId="{62E575CA-C041-48A1-9898-BA1965A8A717}" destId="{D812CC65-D4D2-48C1-9F60-94CEC44BBE8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63BDF3-2671-419D-8949-42BB14FA16C4}" type="doc">
      <dgm:prSet loTypeId="urn:microsoft.com/office/officeart/2005/8/layout/targe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449D6D55-75DD-4565-A657-3391369DFD8E}">
      <dgm:prSet phldrT="[Texto]"/>
      <dgm:spPr/>
      <dgm:t>
        <a:bodyPr/>
        <a:lstStyle/>
        <a:p>
          <a:r>
            <a:rPr lang="es-CO" dirty="0" smtClean="0"/>
            <a:t>Mecanismos de desarrollo limpio</a:t>
          </a:r>
          <a:endParaRPr lang="es-CO" dirty="0"/>
        </a:p>
      </dgm:t>
    </dgm:pt>
    <dgm:pt modelId="{F0123C23-D7B0-475A-86E6-D9E9FAB79147}" type="parTrans" cxnId="{5B98A66D-624B-4FE3-8C7D-57D77CDE8D81}">
      <dgm:prSet/>
      <dgm:spPr/>
      <dgm:t>
        <a:bodyPr/>
        <a:lstStyle/>
        <a:p>
          <a:endParaRPr lang="es-CO"/>
        </a:p>
      </dgm:t>
    </dgm:pt>
    <dgm:pt modelId="{7CC58127-2BEC-4FBF-A662-192F4CBC6B96}" type="sibTrans" cxnId="{5B98A66D-624B-4FE3-8C7D-57D77CDE8D81}">
      <dgm:prSet/>
      <dgm:spPr/>
      <dgm:t>
        <a:bodyPr/>
        <a:lstStyle/>
        <a:p>
          <a:endParaRPr lang="es-CO"/>
        </a:p>
      </dgm:t>
    </dgm:pt>
    <dgm:pt modelId="{FCE75945-D879-40D5-8B9F-0DBC5E9CA773}">
      <dgm:prSet phldrT="[Texto]"/>
      <dgm:spPr/>
      <dgm:t>
        <a:bodyPr/>
        <a:lstStyle/>
        <a:p>
          <a:r>
            <a:rPr lang="es-CO" dirty="0" smtClean="0"/>
            <a:t>Reducir GEI</a:t>
          </a:r>
          <a:endParaRPr lang="es-CO" dirty="0"/>
        </a:p>
      </dgm:t>
    </dgm:pt>
    <dgm:pt modelId="{B2D5FC7A-7CC5-4943-B6B8-24FBBD34B86A}" type="parTrans" cxnId="{6DC8750F-8EF7-46E9-91AB-560C154D9542}">
      <dgm:prSet/>
      <dgm:spPr/>
      <dgm:t>
        <a:bodyPr/>
        <a:lstStyle/>
        <a:p>
          <a:endParaRPr lang="es-CO"/>
        </a:p>
      </dgm:t>
    </dgm:pt>
    <dgm:pt modelId="{1C28820A-0D51-4609-9242-BB220AE89E19}" type="sibTrans" cxnId="{6DC8750F-8EF7-46E9-91AB-560C154D9542}">
      <dgm:prSet/>
      <dgm:spPr/>
      <dgm:t>
        <a:bodyPr/>
        <a:lstStyle/>
        <a:p>
          <a:endParaRPr lang="es-CO"/>
        </a:p>
      </dgm:t>
    </dgm:pt>
    <dgm:pt modelId="{D48ABC83-FDC6-48E9-8C8E-B72DCC2E3417}">
      <dgm:prSet phldrT="[Texto]"/>
      <dgm:spPr/>
      <dgm:t>
        <a:bodyPr/>
        <a:lstStyle/>
        <a:p>
          <a:r>
            <a:rPr lang="es-CO" dirty="0" smtClean="0"/>
            <a:t>Disminuir IA</a:t>
          </a:r>
          <a:endParaRPr lang="es-CO" dirty="0"/>
        </a:p>
      </dgm:t>
    </dgm:pt>
    <dgm:pt modelId="{F2AB0BF8-0FEC-40FF-833C-25FAD6AA6E1F}" type="parTrans" cxnId="{DF34A6A5-B576-498A-A64B-87F91E2487ED}">
      <dgm:prSet/>
      <dgm:spPr/>
      <dgm:t>
        <a:bodyPr/>
        <a:lstStyle/>
        <a:p>
          <a:endParaRPr lang="es-CO"/>
        </a:p>
      </dgm:t>
    </dgm:pt>
    <dgm:pt modelId="{9B460006-ED96-4E93-8536-F659CC0EEAE6}" type="sibTrans" cxnId="{DF34A6A5-B576-498A-A64B-87F91E2487ED}">
      <dgm:prSet/>
      <dgm:spPr/>
      <dgm:t>
        <a:bodyPr/>
        <a:lstStyle/>
        <a:p>
          <a:endParaRPr lang="es-CO"/>
        </a:p>
      </dgm:t>
    </dgm:pt>
    <dgm:pt modelId="{FA62E6E7-9656-4F36-8C3B-850AEAE22031}">
      <dgm:prSet phldrT="[Texto]"/>
      <dgm:spPr/>
      <dgm:t>
        <a:bodyPr/>
        <a:lstStyle/>
        <a:p>
          <a:r>
            <a:rPr lang="es-CO" dirty="0" smtClean="0"/>
            <a:t>Aprovechamiento sostenible de recursos naturales</a:t>
          </a:r>
          <a:endParaRPr lang="es-CO" dirty="0"/>
        </a:p>
      </dgm:t>
    </dgm:pt>
    <dgm:pt modelId="{27350159-27F9-4DAE-9F19-305623D609E7}" type="parTrans" cxnId="{AEF744B2-01D9-44EF-8E56-C59A4B074F7D}">
      <dgm:prSet/>
      <dgm:spPr/>
      <dgm:t>
        <a:bodyPr/>
        <a:lstStyle/>
        <a:p>
          <a:endParaRPr lang="es-CO"/>
        </a:p>
      </dgm:t>
    </dgm:pt>
    <dgm:pt modelId="{999F95CF-ED31-4C7A-B916-3AE78AADCA04}" type="sibTrans" cxnId="{AEF744B2-01D9-44EF-8E56-C59A4B074F7D}">
      <dgm:prSet/>
      <dgm:spPr/>
      <dgm:t>
        <a:bodyPr/>
        <a:lstStyle/>
        <a:p>
          <a:endParaRPr lang="es-CO"/>
        </a:p>
      </dgm:t>
    </dgm:pt>
    <dgm:pt modelId="{FDF36E0F-A4B1-4ABD-87D1-10FA16CD31E4}">
      <dgm:prSet phldrT="[Texto]"/>
      <dgm:spPr/>
      <dgm:t>
        <a:bodyPr/>
        <a:lstStyle/>
        <a:p>
          <a:r>
            <a:rPr lang="es-CO" dirty="0" smtClean="0"/>
            <a:t>Productos menos contaminantes</a:t>
          </a:r>
          <a:endParaRPr lang="es-CO" dirty="0"/>
        </a:p>
      </dgm:t>
    </dgm:pt>
    <dgm:pt modelId="{CCBC9779-3496-4D59-B4F7-F60CC0149518}" type="parTrans" cxnId="{4880CA77-F370-4D8F-B718-C522877964FC}">
      <dgm:prSet/>
      <dgm:spPr/>
      <dgm:t>
        <a:bodyPr/>
        <a:lstStyle/>
        <a:p>
          <a:endParaRPr lang="es-CO"/>
        </a:p>
      </dgm:t>
    </dgm:pt>
    <dgm:pt modelId="{DAA3D56D-774C-403B-89B1-82A122CA2A3D}" type="sibTrans" cxnId="{4880CA77-F370-4D8F-B718-C522877964FC}">
      <dgm:prSet/>
      <dgm:spPr/>
      <dgm:t>
        <a:bodyPr/>
        <a:lstStyle/>
        <a:p>
          <a:endParaRPr lang="es-CO"/>
        </a:p>
      </dgm:t>
    </dgm:pt>
    <dgm:pt modelId="{B53E6533-B5AB-4ADD-9D81-7FB08D13861A}">
      <dgm:prSet phldrT="[Texto]"/>
      <dgm:spPr/>
      <dgm:t>
        <a:bodyPr/>
        <a:lstStyle/>
        <a:p>
          <a:r>
            <a:rPr lang="es-CO" dirty="0" smtClean="0"/>
            <a:t>Tecnologías limpias</a:t>
          </a:r>
          <a:endParaRPr lang="es-CO" dirty="0"/>
        </a:p>
      </dgm:t>
    </dgm:pt>
    <dgm:pt modelId="{C57C3C29-05BD-411F-9437-C89E0BBE88C9}" type="parTrans" cxnId="{B15E086B-25DB-4D90-A2B4-F77EE6BC310A}">
      <dgm:prSet/>
      <dgm:spPr/>
      <dgm:t>
        <a:bodyPr/>
        <a:lstStyle/>
        <a:p>
          <a:endParaRPr lang="es-CO"/>
        </a:p>
      </dgm:t>
    </dgm:pt>
    <dgm:pt modelId="{80E1BFBF-D82D-465B-9FA7-75A9FCAB7CE7}" type="sibTrans" cxnId="{B15E086B-25DB-4D90-A2B4-F77EE6BC310A}">
      <dgm:prSet/>
      <dgm:spPr/>
      <dgm:t>
        <a:bodyPr/>
        <a:lstStyle/>
        <a:p>
          <a:endParaRPr lang="es-CO"/>
        </a:p>
      </dgm:t>
    </dgm:pt>
    <dgm:pt modelId="{E70EF272-38FC-4862-99C4-336168B4A3AC}">
      <dgm:prSet phldrT="[Texto]"/>
      <dgm:spPr/>
      <dgm:t>
        <a:bodyPr/>
        <a:lstStyle/>
        <a:p>
          <a:r>
            <a:rPr lang="es-CO" dirty="0" smtClean="0"/>
            <a:t>Servicios ambientales</a:t>
          </a:r>
          <a:endParaRPr lang="es-CO" dirty="0"/>
        </a:p>
      </dgm:t>
    </dgm:pt>
    <dgm:pt modelId="{888B5F91-FFC8-49F3-B149-9ECDA9723724}" type="parTrans" cxnId="{DE65CF5F-E657-44C1-A7C1-FD11DB38DD05}">
      <dgm:prSet/>
      <dgm:spPr/>
      <dgm:t>
        <a:bodyPr/>
        <a:lstStyle/>
        <a:p>
          <a:endParaRPr lang="es-CO"/>
        </a:p>
      </dgm:t>
    </dgm:pt>
    <dgm:pt modelId="{F30657C7-A796-4D35-A82A-F065D4956ABE}" type="sibTrans" cxnId="{DE65CF5F-E657-44C1-A7C1-FD11DB38DD05}">
      <dgm:prSet/>
      <dgm:spPr/>
      <dgm:t>
        <a:bodyPr/>
        <a:lstStyle/>
        <a:p>
          <a:endParaRPr lang="es-CO"/>
        </a:p>
      </dgm:t>
    </dgm:pt>
    <dgm:pt modelId="{9D7C4260-731C-42BB-9D67-1A2AF7D1822D}">
      <dgm:prSet phldrT="[Texto]"/>
      <dgm:spPr/>
      <dgm:t>
        <a:bodyPr/>
        <a:lstStyle/>
        <a:p>
          <a:r>
            <a:rPr lang="es-CO" dirty="0" smtClean="0"/>
            <a:t>Turismo ambiental</a:t>
          </a:r>
          <a:endParaRPr lang="es-CO" dirty="0"/>
        </a:p>
      </dgm:t>
    </dgm:pt>
    <dgm:pt modelId="{57F56699-B9E9-4052-A476-02191BEB5719}" type="parTrans" cxnId="{0F710354-3B80-49BB-A7AE-5E8BBCFE7CE5}">
      <dgm:prSet/>
      <dgm:spPr/>
      <dgm:t>
        <a:bodyPr/>
        <a:lstStyle/>
        <a:p>
          <a:endParaRPr lang="es-CO"/>
        </a:p>
      </dgm:t>
    </dgm:pt>
    <dgm:pt modelId="{3355A695-BA08-4AB0-A22D-1FA5E5CC4268}" type="sibTrans" cxnId="{0F710354-3B80-49BB-A7AE-5E8BBCFE7CE5}">
      <dgm:prSet/>
      <dgm:spPr/>
      <dgm:t>
        <a:bodyPr/>
        <a:lstStyle/>
        <a:p>
          <a:endParaRPr lang="es-CO"/>
        </a:p>
      </dgm:t>
    </dgm:pt>
    <dgm:pt modelId="{C01036D6-4349-404A-8482-EB9F04A567CC}">
      <dgm:prSet phldrT="[Texto]"/>
      <dgm:spPr/>
      <dgm:t>
        <a:bodyPr/>
        <a:lstStyle/>
        <a:p>
          <a:r>
            <a:rPr lang="es-CO" dirty="0" smtClean="0"/>
            <a:t>Educación ambiental</a:t>
          </a:r>
          <a:endParaRPr lang="es-CO" dirty="0"/>
        </a:p>
      </dgm:t>
    </dgm:pt>
    <dgm:pt modelId="{1CED4D5F-4F7C-4D61-B03D-5F518CE3C71E}" type="parTrans" cxnId="{707EA0A9-6449-46AD-9826-73CC925F84FB}">
      <dgm:prSet/>
      <dgm:spPr/>
      <dgm:t>
        <a:bodyPr/>
        <a:lstStyle/>
        <a:p>
          <a:endParaRPr lang="es-CO"/>
        </a:p>
      </dgm:t>
    </dgm:pt>
    <dgm:pt modelId="{2A015955-9BAA-4E26-B18A-374D33D3BA59}" type="sibTrans" cxnId="{707EA0A9-6449-46AD-9826-73CC925F84FB}">
      <dgm:prSet/>
      <dgm:spPr/>
      <dgm:t>
        <a:bodyPr/>
        <a:lstStyle/>
        <a:p>
          <a:endParaRPr lang="es-CO"/>
        </a:p>
      </dgm:t>
    </dgm:pt>
    <dgm:pt modelId="{6596D503-E92A-4938-8CB8-3089E0B566BF}">
      <dgm:prSet phldrT="[Texto]"/>
      <dgm:spPr/>
      <dgm:t>
        <a:bodyPr/>
        <a:lstStyle/>
        <a:p>
          <a:r>
            <a:rPr lang="es-CO" dirty="0" smtClean="0"/>
            <a:t>Adecuado uso de recursos</a:t>
          </a:r>
          <a:endParaRPr lang="es-CO" dirty="0"/>
        </a:p>
      </dgm:t>
    </dgm:pt>
    <dgm:pt modelId="{116A7556-01E4-4BD4-B440-2550D9AC89E5}" type="parTrans" cxnId="{9F2741D6-7316-4EFD-AB77-4FE5FBB019B0}">
      <dgm:prSet/>
      <dgm:spPr/>
      <dgm:t>
        <a:bodyPr/>
        <a:lstStyle/>
        <a:p>
          <a:endParaRPr lang="es-CO"/>
        </a:p>
      </dgm:t>
    </dgm:pt>
    <dgm:pt modelId="{17E24143-DA06-46F4-9C88-66B97A1566DE}" type="sibTrans" cxnId="{9F2741D6-7316-4EFD-AB77-4FE5FBB019B0}">
      <dgm:prSet/>
      <dgm:spPr/>
      <dgm:t>
        <a:bodyPr/>
        <a:lstStyle/>
        <a:p>
          <a:endParaRPr lang="es-CO"/>
        </a:p>
      </dgm:t>
    </dgm:pt>
    <dgm:pt modelId="{6062F28F-F474-419B-8130-BF50D73CC5A8}">
      <dgm:prSet phldrT="[Texto]"/>
      <dgm:spPr/>
      <dgm:t>
        <a:bodyPr/>
        <a:lstStyle/>
        <a:p>
          <a:r>
            <a:rPr lang="es-CO" dirty="0" smtClean="0"/>
            <a:t>Aprovechamiento de RS</a:t>
          </a:r>
          <a:endParaRPr lang="es-CO" dirty="0"/>
        </a:p>
      </dgm:t>
    </dgm:pt>
    <dgm:pt modelId="{C9A3F57C-D8C0-487B-982A-E36031695D10}" type="parTrans" cxnId="{A411157B-9FAB-4FB0-8FCF-74F222F8BDFA}">
      <dgm:prSet/>
      <dgm:spPr/>
      <dgm:t>
        <a:bodyPr/>
        <a:lstStyle/>
        <a:p>
          <a:endParaRPr lang="es-CO"/>
        </a:p>
      </dgm:t>
    </dgm:pt>
    <dgm:pt modelId="{E285B050-B18E-4B75-83F4-28556C7FED2B}" type="sibTrans" cxnId="{A411157B-9FAB-4FB0-8FCF-74F222F8BDFA}">
      <dgm:prSet/>
      <dgm:spPr/>
      <dgm:t>
        <a:bodyPr/>
        <a:lstStyle/>
        <a:p>
          <a:endParaRPr lang="es-CO"/>
        </a:p>
      </dgm:t>
    </dgm:pt>
    <dgm:pt modelId="{608F95AC-ECA9-4134-8A4B-F83820FF7078}">
      <dgm:prSet phldrT="[Texto]"/>
      <dgm:spPr/>
      <dgm:t>
        <a:bodyPr/>
        <a:lstStyle/>
        <a:p>
          <a:r>
            <a:rPr lang="es-CO" dirty="0" smtClean="0"/>
            <a:t>Tratamiento de emisiones</a:t>
          </a:r>
          <a:endParaRPr lang="es-CO" dirty="0"/>
        </a:p>
      </dgm:t>
    </dgm:pt>
    <dgm:pt modelId="{791C380C-0933-4050-AF2B-B8C546776FEC}" type="parTrans" cxnId="{669FB10B-E315-4F9E-B266-17374CDF3EE7}">
      <dgm:prSet/>
      <dgm:spPr/>
      <dgm:t>
        <a:bodyPr/>
        <a:lstStyle/>
        <a:p>
          <a:endParaRPr lang="es-CO"/>
        </a:p>
      </dgm:t>
    </dgm:pt>
    <dgm:pt modelId="{CC5D49B7-B244-4A29-922F-DA37C2E0FFC3}" type="sibTrans" cxnId="{669FB10B-E315-4F9E-B266-17374CDF3EE7}">
      <dgm:prSet/>
      <dgm:spPr/>
      <dgm:t>
        <a:bodyPr/>
        <a:lstStyle/>
        <a:p>
          <a:endParaRPr lang="es-CO"/>
        </a:p>
      </dgm:t>
    </dgm:pt>
    <dgm:pt modelId="{F53E4FED-FFC3-4B4B-8575-394088F52875}" type="pres">
      <dgm:prSet presAssocID="{6563BDF3-2671-419D-8949-42BB14FA16C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F239C52-35BF-4F3A-9243-25CBDA03CEA5}" type="pres">
      <dgm:prSet presAssocID="{449D6D55-75DD-4565-A657-3391369DFD8E}" presName="circle1" presStyleLbl="node1" presStyleIdx="0" presStyleCnt="3"/>
      <dgm:spPr/>
    </dgm:pt>
    <dgm:pt modelId="{F576CE5D-A644-4138-9311-47FC31CADA6D}" type="pres">
      <dgm:prSet presAssocID="{449D6D55-75DD-4565-A657-3391369DFD8E}" presName="space" presStyleCnt="0"/>
      <dgm:spPr/>
    </dgm:pt>
    <dgm:pt modelId="{50AD2ABD-A88D-4F3F-858D-90F3A916CA28}" type="pres">
      <dgm:prSet presAssocID="{449D6D55-75DD-4565-A657-3391369DFD8E}" presName="rect1" presStyleLbl="alignAcc1" presStyleIdx="0" presStyleCnt="3"/>
      <dgm:spPr/>
      <dgm:t>
        <a:bodyPr/>
        <a:lstStyle/>
        <a:p>
          <a:endParaRPr lang="es-CO"/>
        </a:p>
      </dgm:t>
    </dgm:pt>
    <dgm:pt modelId="{622414AA-0C04-4D8D-9D56-443B39939361}" type="pres">
      <dgm:prSet presAssocID="{FA62E6E7-9656-4F36-8C3B-850AEAE22031}" presName="vertSpace2" presStyleLbl="node1" presStyleIdx="0" presStyleCnt="3"/>
      <dgm:spPr/>
    </dgm:pt>
    <dgm:pt modelId="{A93D1B0F-4E4E-4CC2-95D4-5693F15CC994}" type="pres">
      <dgm:prSet presAssocID="{FA62E6E7-9656-4F36-8C3B-850AEAE22031}" presName="circle2" presStyleLbl="node1" presStyleIdx="1" presStyleCnt="3"/>
      <dgm:spPr/>
    </dgm:pt>
    <dgm:pt modelId="{AA2FDAC7-EA57-4221-9A15-AB0FFAB288EC}" type="pres">
      <dgm:prSet presAssocID="{FA62E6E7-9656-4F36-8C3B-850AEAE22031}" presName="rect2" presStyleLbl="alignAcc1" presStyleIdx="1" presStyleCnt="3"/>
      <dgm:spPr/>
      <dgm:t>
        <a:bodyPr/>
        <a:lstStyle/>
        <a:p>
          <a:endParaRPr lang="es-CO"/>
        </a:p>
      </dgm:t>
    </dgm:pt>
    <dgm:pt modelId="{8645933A-6360-49A0-9A49-1E1A200FF5AE}" type="pres">
      <dgm:prSet presAssocID="{E70EF272-38FC-4862-99C4-336168B4A3AC}" presName="vertSpace3" presStyleLbl="node1" presStyleIdx="1" presStyleCnt="3"/>
      <dgm:spPr/>
    </dgm:pt>
    <dgm:pt modelId="{8126D545-9ED5-4374-96A3-26A25E5C2079}" type="pres">
      <dgm:prSet presAssocID="{E70EF272-38FC-4862-99C4-336168B4A3AC}" presName="circle3" presStyleLbl="node1" presStyleIdx="2" presStyleCnt="3"/>
      <dgm:spPr/>
    </dgm:pt>
    <dgm:pt modelId="{487EFCC5-51B9-457D-9364-38B2BA50FA14}" type="pres">
      <dgm:prSet presAssocID="{E70EF272-38FC-4862-99C4-336168B4A3AC}" presName="rect3" presStyleLbl="alignAcc1" presStyleIdx="2" presStyleCnt="3"/>
      <dgm:spPr/>
      <dgm:t>
        <a:bodyPr/>
        <a:lstStyle/>
        <a:p>
          <a:endParaRPr lang="es-CO"/>
        </a:p>
      </dgm:t>
    </dgm:pt>
    <dgm:pt modelId="{A02C620B-4F54-490E-A591-B887F186DD84}" type="pres">
      <dgm:prSet presAssocID="{449D6D55-75DD-4565-A657-3391369DFD8E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517746D-DB1F-4BC3-A91D-234361E6C734}" type="pres">
      <dgm:prSet presAssocID="{449D6D55-75DD-4565-A657-3391369DFD8E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48D220F-8560-4B7B-91EA-83151A912209}" type="pres">
      <dgm:prSet presAssocID="{FA62E6E7-9656-4F36-8C3B-850AEAE22031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4D5FDC7-0EA3-4A04-9E34-0BF8D106A749}" type="pres">
      <dgm:prSet presAssocID="{FA62E6E7-9656-4F36-8C3B-850AEAE22031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2B584AF-1F64-4C42-B8C1-E53BADF0AE40}" type="pres">
      <dgm:prSet presAssocID="{E70EF272-38FC-4862-99C4-336168B4A3AC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EE68018-0D11-4B7C-A24A-09526204FEDA}" type="pres">
      <dgm:prSet presAssocID="{E70EF272-38FC-4862-99C4-336168B4A3AC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F2741D6-7316-4EFD-AB77-4FE5FBB019B0}" srcId="{FA62E6E7-9656-4F36-8C3B-850AEAE22031}" destId="{6596D503-E92A-4938-8CB8-3089E0B566BF}" srcOrd="0" destOrd="0" parTransId="{116A7556-01E4-4BD4-B440-2550D9AC89E5}" sibTransId="{17E24143-DA06-46F4-9C88-66B97A1566DE}"/>
    <dgm:cxn modelId="{5B98A66D-624B-4FE3-8C7D-57D77CDE8D81}" srcId="{6563BDF3-2671-419D-8949-42BB14FA16C4}" destId="{449D6D55-75DD-4565-A657-3391369DFD8E}" srcOrd="0" destOrd="0" parTransId="{F0123C23-D7B0-475A-86E6-D9E9FAB79147}" sibTransId="{7CC58127-2BEC-4FBF-A662-192F4CBC6B96}"/>
    <dgm:cxn modelId="{8E8DA9E1-B6C0-4809-9831-183352A4691B}" type="presOf" srcId="{449D6D55-75DD-4565-A657-3391369DFD8E}" destId="{50AD2ABD-A88D-4F3F-858D-90F3A916CA28}" srcOrd="0" destOrd="0" presId="urn:microsoft.com/office/officeart/2005/8/layout/target3"/>
    <dgm:cxn modelId="{0B4E4127-5607-4FEE-8EFE-1C50E7C8659A}" type="presOf" srcId="{FDF36E0F-A4B1-4ABD-87D1-10FA16CD31E4}" destId="{24D5FDC7-0EA3-4A04-9E34-0BF8D106A749}" srcOrd="0" destOrd="1" presId="urn:microsoft.com/office/officeart/2005/8/layout/target3"/>
    <dgm:cxn modelId="{D847AA9B-BE9C-4968-B43E-B7A0D8E324FE}" type="presOf" srcId="{D48ABC83-FDC6-48E9-8C8E-B72DCC2E3417}" destId="{B517746D-DB1F-4BC3-A91D-234361E6C734}" srcOrd="0" destOrd="1" presId="urn:microsoft.com/office/officeart/2005/8/layout/target3"/>
    <dgm:cxn modelId="{FD1FD102-A37C-472D-BE8A-33E640D45E44}" type="presOf" srcId="{C01036D6-4349-404A-8482-EB9F04A567CC}" destId="{BEE68018-0D11-4B7C-A24A-09526204FEDA}" srcOrd="0" destOrd="1" presId="urn:microsoft.com/office/officeart/2005/8/layout/target3"/>
    <dgm:cxn modelId="{6DC8750F-8EF7-46E9-91AB-560C154D9542}" srcId="{449D6D55-75DD-4565-A657-3391369DFD8E}" destId="{FCE75945-D879-40D5-8B9F-0DBC5E9CA773}" srcOrd="0" destOrd="0" parTransId="{B2D5FC7A-7CC5-4943-B6B8-24FBBD34B86A}" sibTransId="{1C28820A-0D51-4609-9242-BB220AE89E19}"/>
    <dgm:cxn modelId="{707EA0A9-6449-46AD-9826-73CC925F84FB}" srcId="{E70EF272-38FC-4862-99C4-336168B4A3AC}" destId="{C01036D6-4349-404A-8482-EB9F04A567CC}" srcOrd="1" destOrd="0" parTransId="{1CED4D5F-4F7C-4D61-B03D-5F518CE3C71E}" sibTransId="{2A015955-9BAA-4E26-B18A-374D33D3BA59}"/>
    <dgm:cxn modelId="{F45D073F-796C-4648-B706-D7B8218CFCB1}" type="presOf" srcId="{B53E6533-B5AB-4ADD-9D81-7FB08D13861A}" destId="{24D5FDC7-0EA3-4A04-9E34-0BF8D106A749}" srcOrd="0" destOrd="2" presId="urn:microsoft.com/office/officeart/2005/8/layout/target3"/>
    <dgm:cxn modelId="{BAE216AD-F4F8-4B70-9BB8-1AC98DCF84A7}" type="presOf" srcId="{6563BDF3-2671-419D-8949-42BB14FA16C4}" destId="{F53E4FED-FFC3-4B4B-8575-394088F52875}" srcOrd="0" destOrd="0" presId="urn:microsoft.com/office/officeart/2005/8/layout/target3"/>
    <dgm:cxn modelId="{DF34A6A5-B576-498A-A64B-87F91E2487ED}" srcId="{449D6D55-75DD-4565-A657-3391369DFD8E}" destId="{D48ABC83-FDC6-48E9-8C8E-B72DCC2E3417}" srcOrd="1" destOrd="0" parTransId="{F2AB0BF8-0FEC-40FF-833C-25FAD6AA6E1F}" sibTransId="{9B460006-ED96-4E93-8536-F659CC0EEAE6}"/>
    <dgm:cxn modelId="{296750B7-E347-472A-91A6-B297DD77934C}" type="presOf" srcId="{FA62E6E7-9656-4F36-8C3B-850AEAE22031}" destId="{948D220F-8560-4B7B-91EA-83151A912209}" srcOrd="1" destOrd="0" presId="urn:microsoft.com/office/officeart/2005/8/layout/target3"/>
    <dgm:cxn modelId="{0F710354-3B80-49BB-A7AE-5E8BBCFE7CE5}" srcId="{E70EF272-38FC-4862-99C4-336168B4A3AC}" destId="{9D7C4260-731C-42BB-9D67-1A2AF7D1822D}" srcOrd="0" destOrd="0" parTransId="{57F56699-B9E9-4052-A476-02191BEB5719}" sibTransId="{3355A695-BA08-4AB0-A22D-1FA5E5CC4268}"/>
    <dgm:cxn modelId="{AEF744B2-01D9-44EF-8E56-C59A4B074F7D}" srcId="{6563BDF3-2671-419D-8949-42BB14FA16C4}" destId="{FA62E6E7-9656-4F36-8C3B-850AEAE22031}" srcOrd="1" destOrd="0" parTransId="{27350159-27F9-4DAE-9F19-305623D609E7}" sibTransId="{999F95CF-ED31-4C7A-B916-3AE78AADCA04}"/>
    <dgm:cxn modelId="{EF423C1F-4630-409F-81F9-F2031C7FC3EF}" type="presOf" srcId="{449D6D55-75DD-4565-A657-3391369DFD8E}" destId="{A02C620B-4F54-490E-A591-B887F186DD84}" srcOrd="1" destOrd="0" presId="urn:microsoft.com/office/officeart/2005/8/layout/target3"/>
    <dgm:cxn modelId="{1AF78A29-54AF-4194-A9E5-8B3C40E7A81D}" type="presOf" srcId="{6596D503-E92A-4938-8CB8-3089E0B566BF}" destId="{24D5FDC7-0EA3-4A04-9E34-0BF8D106A749}" srcOrd="0" destOrd="0" presId="urn:microsoft.com/office/officeart/2005/8/layout/target3"/>
    <dgm:cxn modelId="{DE65CF5F-E657-44C1-A7C1-FD11DB38DD05}" srcId="{6563BDF3-2671-419D-8949-42BB14FA16C4}" destId="{E70EF272-38FC-4862-99C4-336168B4A3AC}" srcOrd="2" destOrd="0" parTransId="{888B5F91-FFC8-49F3-B149-9ECDA9723724}" sibTransId="{F30657C7-A796-4D35-A82A-F065D4956ABE}"/>
    <dgm:cxn modelId="{533DC013-597E-498D-9D92-11EFDDC56CA6}" type="presOf" srcId="{9D7C4260-731C-42BB-9D67-1A2AF7D1822D}" destId="{BEE68018-0D11-4B7C-A24A-09526204FEDA}" srcOrd="0" destOrd="0" presId="urn:microsoft.com/office/officeart/2005/8/layout/target3"/>
    <dgm:cxn modelId="{D94CADDE-219D-415B-A89A-89C5E91D39F2}" type="presOf" srcId="{6062F28F-F474-419B-8130-BF50D73CC5A8}" destId="{B517746D-DB1F-4BC3-A91D-234361E6C734}" srcOrd="0" destOrd="2" presId="urn:microsoft.com/office/officeart/2005/8/layout/target3"/>
    <dgm:cxn modelId="{959270DF-BE3E-4FEF-BFD6-5B9BA4ABEAB0}" type="presOf" srcId="{E70EF272-38FC-4862-99C4-336168B4A3AC}" destId="{487EFCC5-51B9-457D-9364-38B2BA50FA14}" srcOrd="0" destOrd="0" presId="urn:microsoft.com/office/officeart/2005/8/layout/target3"/>
    <dgm:cxn modelId="{669FB10B-E315-4F9E-B266-17374CDF3EE7}" srcId="{E70EF272-38FC-4862-99C4-336168B4A3AC}" destId="{608F95AC-ECA9-4134-8A4B-F83820FF7078}" srcOrd="2" destOrd="0" parTransId="{791C380C-0933-4050-AF2B-B8C546776FEC}" sibTransId="{CC5D49B7-B244-4A29-922F-DA37C2E0FFC3}"/>
    <dgm:cxn modelId="{0C5EB8FE-B077-4E74-A146-F8E70300AE9B}" type="presOf" srcId="{FA62E6E7-9656-4F36-8C3B-850AEAE22031}" destId="{AA2FDAC7-EA57-4221-9A15-AB0FFAB288EC}" srcOrd="0" destOrd="0" presId="urn:microsoft.com/office/officeart/2005/8/layout/target3"/>
    <dgm:cxn modelId="{4880CA77-F370-4D8F-B718-C522877964FC}" srcId="{FA62E6E7-9656-4F36-8C3B-850AEAE22031}" destId="{FDF36E0F-A4B1-4ABD-87D1-10FA16CD31E4}" srcOrd="1" destOrd="0" parTransId="{CCBC9779-3496-4D59-B4F7-F60CC0149518}" sibTransId="{DAA3D56D-774C-403B-89B1-82A122CA2A3D}"/>
    <dgm:cxn modelId="{5C227436-A557-4F03-93C7-561D728ACF86}" type="presOf" srcId="{608F95AC-ECA9-4134-8A4B-F83820FF7078}" destId="{BEE68018-0D11-4B7C-A24A-09526204FEDA}" srcOrd="0" destOrd="2" presId="urn:microsoft.com/office/officeart/2005/8/layout/target3"/>
    <dgm:cxn modelId="{B15E086B-25DB-4D90-A2B4-F77EE6BC310A}" srcId="{FA62E6E7-9656-4F36-8C3B-850AEAE22031}" destId="{B53E6533-B5AB-4ADD-9D81-7FB08D13861A}" srcOrd="2" destOrd="0" parTransId="{C57C3C29-05BD-411F-9437-C89E0BBE88C9}" sibTransId="{80E1BFBF-D82D-465B-9FA7-75A9FCAB7CE7}"/>
    <dgm:cxn modelId="{B1D086CD-0937-434F-A229-E3CC40286C46}" type="presOf" srcId="{FCE75945-D879-40D5-8B9F-0DBC5E9CA773}" destId="{B517746D-DB1F-4BC3-A91D-234361E6C734}" srcOrd="0" destOrd="0" presId="urn:microsoft.com/office/officeart/2005/8/layout/target3"/>
    <dgm:cxn modelId="{A411157B-9FAB-4FB0-8FCF-74F222F8BDFA}" srcId="{449D6D55-75DD-4565-A657-3391369DFD8E}" destId="{6062F28F-F474-419B-8130-BF50D73CC5A8}" srcOrd="2" destOrd="0" parTransId="{C9A3F57C-D8C0-487B-982A-E36031695D10}" sibTransId="{E285B050-B18E-4B75-83F4-28556C7FED2B}"/>
    <dgm:cxn modelId="{897C832C-B4A4-4A32-9D29-6FAE9F5EED59}" type="presOf" srcId="{E70EF272-38FC-4862-99C4-336168B4A3AC}" destId="{32B584AF-1F64-4C42-B8C1-E53BADF0AE40}" srcOrd="1" destOrd="0" presId="urn:microsoft.com/office/officeart/2005/8/layout/target3"/>
    <dgm:cxn modelId="{9130C09A-2F0D-455F-A8F5-0B83DFC3E24E}" type="presParOf" srcId="{F53E4FED-FFC3-4B4B-8575-394088F52875}" destId="{AF239C52-35BF-4F3A-9243-25CBDA03CEA5}" srcOrd="0" destOrd="0" presId="urn:microsoft.com/office/officeart/2005/8/layout/target3"/>
    <dgm:cxn modelId="{A445726E-158B-4095-AD32-BF71634BBB41}" type="presParOf" srcId="{F53E4FED-FFC3-4B4B-8575-394088F52875}" destId="{F576CE5D-A644-4138-9311-47FC31CADA6D}" srcOrd="1" destOrd="0" presId="urn:microsoft.com/office/officeart/2005/8/layout/target3"/>
    <dgm:cxn modelId="{5695BBDE-0028-4E4B-BF21-60D7A8D77E1B}" type="presParOf" srcId="{F53E4FED-FFC3-4B4B-8575-394088F52875}" destId="{50AD2ABD-A88D-4F3F-858D-90F3A916CA28}" srcOrd="2" destOrd="0" presId="urn:microsoft.com/office/officeart/2005/8/layout/target3"/>
    <dgm:cxn modelId="{4515126F-090F-4948-A03B-1E338BEFB453}" type="presParOf" srcId="{F53E4FED-FFC3-4B4B-8575-394088F52875}" destId="{622414AA-0C04-4D8D-9D56-443B39939361}" srcOrd="3" destOrd="0" presId="urn:microsoft.com/office/officeart/2005/8/layout/target3"/>
    <dgm:cxn modelId="{4D6690F5-6DAC-46E1-BA85-86E784F3BE4E}" type="presParOf" srcId="{F53E4FED-FFC3-4B4B-8575-394088F52875}" destId="{A93D1B0F-4E4E-4CC2-95D4-5693F15CC994}" srcOrd="4" destOrd="0" presId="urn:microsoft.com/office/officeart/2005/8/layout/target3"/>
    <dgm:cxn modelId="{B1D415C6-1117-4835-B7E5-41B11ABB146B}" type="presParOf" srcId="{F53E4FED-FFC3-4B4B-8575-394088F52875}" destId="{AA2FDAC7-EA57-4221-9A15-AB0FFAB288EC}" srcOrd="5" destOrd="0" presId="urn:microsoft.com/office/officeart/2005/8/layout/target3"/>
    <dgm:cxn modelId="{E833EA16-6DBE-4F5A-ACEE-EB80D4E7EA69}" type="presParOf" srcId="{F53E4FED-FFC3-4B4B-8575-394088F52875}" destId="{8645933A-6360-49A0-9A49-1E1A200FF5AE}" srcOrd="6" destOrd="0" presId="urn:microsoft.com/office/officeart/2005/8/layout/target3"/>
    <dgm:cxn modelId="{8F638DB2-5CE0-446B-AC42-2DFBC0154224}" type="presParOf" srcId="{F53E4FED-FFC3-4B4B-8575-394088F52875}" destId="{8126D545-9ED5-4374-96A3-26A25E5C2079}" srcOrd="7" destOrd="0" presId="urn:microsoft.com/office/officeart/2005/8/layout/target3"/>
    <dgm:cxn modelId="{45E433DE-F4F2-48EC-909F-B9FF2859A9BF}" type="presParOf" srcId="{F53E4FED-FFC3-4B4B-8575-394088F52875}" destId="{487EFCC5-51B9-457D-9364-38B2BA50FA14}" srcOrd="8" destOrd="0" presId="urn:microsoft.com/office/officeart/2005/8/layout/target3"/>
    <dgm:cxn modelId="{FF6E7616-0C4F-4F1D-8500-3F8C2FE5EE08}" type="presParOf" srcId="{F53E4FED-FFC3-4B4B-8575-394088F52875}" destId="{A02C620B-4F54-490E-A591-B887F186DD84}" srcOrd="9" destOrd="0" presId="urn:microsoft.com/office/officeart/2005/8/layout/target3"/>
    <dgm:cxn modelId="{676F006F-B603-4EEC-A220-FC184F2D8F8E}" type="presParOf" srcId="{F53E4FED-FFC3-4B4B-8575-394088F52875}" destId="{B517746D-DB1F-4BC3-A91D-234361E6C734}" srcOrd="10" destOrd="0" presId="urn:microsoft.com/office/officeart/2005/8/layout/target3"/>
    <dgm:cxn modelId="{9BBAC26A-37DE-40D9-B03A-48278BE2E78F}" type="presParOf" srcId="{F53E4FED-FFC3-4B4B-8575-394088F52875}" destId="{948D220F-8560-4B7B-91EA-83151A912209}" srcOrd="11" destOrd="0" presId="urn:microsoft.com/office/officeart/2005/8/layout/target3"/>
    <dgm:cxn modelId="{16ACB8BC-C2D1-445D-90A6-142BB7DFF97A}" type="presParOf" srcId="{F53E4FED-FFC3-4B4B-8575-394088F52875}" destId="{24D5FDC7-0EA3-4A04-9E34-0BF8D106A749}" srcOrd="12" destOrd="0" presId="urn:microsoft.com/office/officeart/2005/8/layout/target3"/>
    <dgm:cxn modelId="{6A4B0051-7BFA-4F6D-AFB8-455A1176FD5D}" type="presParOf" srcId="{F53E4FED-FFC3-4B4B-8575-394088F52875}" destId="{32B584AF-1F64-4C42-B8C1-E53BADF0AE40}" srcOrd="13" destOrd="0" presId="urn:microsoft.com/office/officeart/2005/8/layout/target3"/>
    <dgm:cxn modelId="{C5EBBD45-C48C-4D41-871D-502A6C756510}" type="presParOf" srcId="{F53E4FED-FFC3-4B4B-8575-394088F52875}" destId="{BEE68018-0D11-4B7C-A24A-09526204FEDA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39C52-35BF-4F3A-9243-25CBDA03CEA5}">
      <dsp:nvSpPr>
        <dsp:cNvPr id="0" name=""/>
        <dsp:cNvSpPr/>
      </dsp:nvSpPr>
      <dsp:spPr>
        <a:xfrm>
          <a:off x="0" y="203199"/>
          <a:ext cx="3657600" cy="36576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D2ABD-A88D-4F3F-858D-90F3A916CA28}">
      <dsp:nvSpPr>
        <dsp:cNvPr id="0" name=""/>
        <dsp:cNvSpPr/>
      </dsp:nvSpPr>
      <dsp:spPr>
        <a:xfrm>
          <a:off x="1828800" y="203199"/>
          <a:ext cx="4267200" cy="36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/>
            <a:t>Mecanismos de desarrollo limpio</a:t>
          </a:r>
          <a:endParaRPr lang="es-CO" sz="1900" kern="1200" dirty="0"/>
        </a:p>
      </dsp:txBody>
      <dsp:txXfrm>
        <a:off x="1828800" y="203199"/>
        <a:ext cx="2133600" cy="1097282"/>
      </dsp:txXfrm>
    </dsp:sp>
    <dsp:sp modelId="{A93D1B0F-4E4E-4CC2-95D4-5693F15CC994}">
      <dsp:nvSpPr>
        <dsp:cNvPr id="0" name=""/>
        <dsp:cNvSpPr/>
      </dsp:nvSpPr>
      <dsp:spPr>
        <a:xfrm>
          <a:off x="640081" y="1300482"/>
          <a:ext cx="2377437" cy="237743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3319512"/>
            <a:satOff val="-2731"/>
            <a:lumOff val="3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FDAC7-EA57-4221-9A15-AB0FFAB288EC}">
      <dsp:nvSpPr>
        <dsp:cNvPr id="0" name=""/>
        <dsp:cNvSpPr/>
      </dsp:nvSpPr>
      <dsp:spPr>
        <a:xfrm>
          <a:off x="1828800" y="1300482"/>
          <a:ext cx="4267200" cy="2377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319512"/>
              <a:satOff val="-2731"/>
              <a:lumOff val="3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/>
            <a:t>Aprovechamiento sostenible de recursos naturales</a:t>
          </a:r>
          <a:endParaRPr lang="es-CO" sz="1900" kern="1200" dirty="0"/>
        </a:p>
      </dsp:txBody>
      <dsp:txXfrm>
        <a:off x="1828800" y="1300482"/>
        <a:ext cx="2133600" cy="1097278"/>
      </dsp:txXfrm>
    </dsp:sp>
    <dsp:sp modelId="{8126D545-9ED5-4374-96A3-26A25E5C2079}">
      <dsp:nvSpPr>
        <dsp:cNvPr id="0" name=""/>
        <dsp:cNvSpPr/>
      </dsp:nvSpPr>
      <dsp:spPr>
        <a:xfrm>
          <a:off x="1280160" y="2397761"/>
          <a:ext cx="1097278" cy="109727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6639025"/>
            <a:satOff val="-5461"/>
            <a:lumOff val="6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EFCC5-51B9-457D-9364-38B2BA50FA14}">
      <dsp:nvSpPr>
        <dsp:cNvPr id="0" name=""/>
        <dsp:cNvSpPr/>
      </dsp:nvSpPr>
      <dsp:spPr>
        <a:xfrm>
          <a:off x="1828800" y="2397761"/>
          <a:ext cx="4267200" cy="10972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639025"/>
              <a:satOff val="-5461"/>
              <a:lumOff val="6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/>
            <a:t>Servicios ambientales</a:t>
          </a:r>
          <a:endParaRPr lang="es-CO" sz="1900" kern="1200" dirty="0"/>
        </a:p>
      </dsp:txBody>
      <dsp:txXfrm>
        <a:off x="1828800" y="2397761"/>
        <a:ext cx="2133600" cy="1097278"/>
      </dsp:txXfrm>
    </dsp:sp>
    <dsp:sp modelId="{B517746D-DB1F-4BC3-A91D-234361E6C734}">
      <dsp:nvSpPr>
        <dsp:cNvPr id="0" name=""/>
        <dsp:cNvSpPr/>
      </dsp:nvSpPr>
      <dsp:spPr>
        <a:xfrm>
          <a:off x="3962400" y="203199"/>
          <a:ext cx="2133600" cy="10972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Reducir GEI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Disminuir IA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Aprovechamiento de RS</a:t>
          </a:r>
          <a:endParaRPr lang="es-CO" sz="1400" kern="1200" dirty="0"/>
        </a:p>
      </dsp:txBody>
      <dsp:txXfrm>
        <a:off x="3962400" y="203199"/>
        <a:ext cx="2133600" cy="1097282"/>
      </dsp:txXfrm>
    </dsp:sp>
    <dsp:sp modelId="{24D5FDC7-0EA3-4A04-9E34-0BF8D106A749}">
      <dsp:nvSpPr>
        <dsp:cNvPr id="0" name=""/>
        <dsp:cNvSpPr/>
      </dsp:nvSpPr>
      <dsp:spPr>
        <a:xfrm>
          <a:off x="3962400" y="1300482"/>
          <a:ext cx="2133600" cy="109727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Adecuado uso de recursos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Productos menos contaminantes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Tecnologías limpias</a:t>
          </a:r>
          <a:endParaRPr lang="es-CO" sz="1400" kern="1200" dirty="0"/>
        </a:p>
      </dsp:txBody>
      <dsp:txXfrm>
        <a:off x="3962400" y="1300482"/>
        <a:ext cx="2133600" cy="1097278"/>
      </dsp:txXfrm>
    </dsp:sp>
    <dsp:sp modelId="{BEE68018-0D11-4B7C-A24A-09526204FEDA}">
      <dsp:nvSpPr>
        <dsp:cNvPr id="0" name=""/>
        <dsp:cNvSpPr/>
      </dsp:nvSpPr>
      <dsp:spPr>
        <a:xfrm>
          <a:off x="3962400" y="2397761"/>
          <a:ext cx="2133600" cy="109727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Turismo ambiental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Educación ambiental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/>
            <a:t>Tratamiento de emisiones</a:t>
          </a:r>
          <a:endParaRPr lang="es-CO" sz="1400" kern="1200" dirty="0"/>
        </a:p>
      </dsp:txBody>
      <dsp:txXfrm>
        <a:off x="3962400" y="2397761"/>
        <a:ext cx="2133600" cy="1097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9923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ambiente.gov.co/index.php/programa-de-generacion-de-negocios-verdes-proyecto-financiado-por-la-union-europea/hablemos-en-cifras-del-pgnv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ambiente.gov.co/index.php/programa-de-generacion-de-negocios-verdes-proyecto-financiado-por-la-union-europea/hablemos-en-cifras-del-pgnv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laopinion.com.co/economia/abc-de-los-mercados-verdes-en-colombia-116181#OP" TargetMode="External"/><Relationship Id="rId4" Type="http://schemas.openxmlformats.org/officeDocument/2006/relationships/hyperlink" Target="https://enciclopedia.banrepcultural.org/index.php/Mercados_verdes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928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845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Los mercados verdes son mercados donde se tranzan productos y servicios menos nocivos con el ambiente o derivados del aprovechamiento sostenible de los recursos </a:t>
            </a:r>
            <a:r>
              <a:rPr lang="es-CO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naturale</a:t>
            </a:r>
            <a:endParaRPr lang="es-CO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s-CO" dirty="0" smtClean="0">
                <a:hlinkClick r:id="rId3"/>
              </a:rPr>
              <a:t>http://www.minambiente.gov.co/index.php/programa-de-generacion-de-negocios-verdes-proyecto-financiado-por-la-union-europea/hablemos-en-cifras-del-pgnv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1297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Los mercados verdes son mercados donde se tranzan productos y servicios menos nocivos con el ambiente o derivados del aprovechamiento sostenible de los recursos </a:t>
            </a:r>
            <a:r>
              <a:rPr lang="es-CO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naturale</a:t>
            </a:r>
            <a:endParaRPr lang="es-CO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s-CO" dirty="0" smtClean="0">
                <a:hlinkClick r:id="rId3"/>
              </a:rPr>
              <a:t>http://www.minambiente.gov.co/index.php/programa-de-generacion-de-negocios-verdes-proyecto-financiado-por-la-union-europea/hablemos-en-cifras-del-pgnv</a:t>
            </a:r>
            <a:endParaRPr lang="es-CO" dirty="0" smtClean="0"/>
          </a:p>
          <a:p>
            <a:r>
              <a:rPr lang="es-CO" dirty="0" smtClean="0">
                <a:hlinkClick r:id="rId4"/>
              </a:rPr>
              <a:t>https://enciclopedia.banrepcultural.org/index.php/Mercados_verdes</a:t>
            </a:r>
            <a:endParaRPr lang="es-CO" dirty="0" smtClean="0"/>
          </a:p>
          <a:p>
            <a:r>
              <a:rPr lang="es-CO" dirty="0" smtClean="0">
                <a:hlinkClick r:id="rId5"/>
              </a:rPr>
              <a:t>https://www.laopinion.com.co/economia/abc-de-los-mercados-verdes-en-colombia-116181#OP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2829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972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52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565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294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396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92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7" r:id="rId6"/>
    <p:sldLayoutId id="214748365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witter.com/googledocs/status/73008724015664332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666347" y="1264356"/>
            <a:ext cx="1975253" cy="3465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069" y="-136525"/>
            <a:ext cx="7043057" cy="546710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812925" y="2388358"/>
            <a:ext cx="5635018" cy="2695032"/>
          </a:xfrm>
          <a:prstGeom prst="rect">
            <a:avLst/>
          </a:prstGeom>
          <a:solidFill>
            <a:srgbClr val="333333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2449689" y="3148489"/>
            <a:ext cx="5998254" cy="15731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Buenas Prácticas de Aprovechamiento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r="10133"/>
          <a:stretch/>
        </p:blipFill>
        <p:spPr>
          <a:xfrm>
            <a:off x="215900" y="1390340"/>
            <a:ext cx="1930399" cy="8701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345538" y="4560170"/>
            <a:ext cx="4152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err="1" smtClean="0">
                <a:solidFill>
                  <a:schemeClr val="bg1"/>
                </a:solidFill>
              </a:rPr>
              <a:t>MsC</a:t>
            </a:r>
            <a:r>
              <a:rPr lang="es-CO" b="1" dirty="0" smtClean="0">
                <a:solidFill>
                  <a:schemeClr val="bg1"/>
                </a:solidFill>
              </a:rPr>
              <a:t>. </a:t>
            </a:r>
            <a:r>
              <a:rPr lang="es-CO" b="1" dirty="0" err="1" smtClean="0">
                <a:solidFill>
                  <a:schemeClr val="bg1"/>
                </a:solidFill>
              </a:rPr>
              <a:t>Ibq</a:t>
            </a:r>
            <a:r>
              <a:rPr lang="es-CO" b="1" dirty="0" smtClean="0">
                <a:solidFill>
                  <a:schemeClr val="bg1"/>
                </a:solidFill>
              </a:rPr>
              <a:t> IQ. María Victoria Acevedo Estupiñan</a:t>
            </a:r>
          </a:p>
          <a:p>
            <a:r>
              <a:rPr lang="es-CO" b="1" dirty="0" smtClean="0">
                <a:solidFill>
                  <a:schemeClr val="bg1"/>
                </a:solidFill>
              </a:rPr>
              <a:t>Docente Gestión Agroindustrial –UTS 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Resultado de imagen para artesanias de colombi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" name="Picture 4" descr="Resultado de imagen para artesanias de colomb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7"/>
          <a:stretch/>
        </p:blipFill>
        <p:spPr bwMode="auto">
          <a:xfrm>
            <a:off x="454296" y="2576455"/>
            <a:ext cx="1444372" cy="11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SOS- </a:t>
            </a:r>
            <a:r>
              <a:rPr lang="es-CO" dirty="0" err="1" smtClean="0"/>
              <a:t>tenibilidad</a:t>
            </a:r>
            <a:endParaRPr lang="es-CO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10</a:t>
            </a:fld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591671" y="2568388"/>
            <a:ext cx="54998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Garantiza la permanencia de la población en la tierra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Asegura la disponibilidad de recursos para producir las artesanías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Asegura la continuidad y transmisión del conocimiento sobre el manejo de </a:t>
            </a:r>
            <a:r>
              <a:rPr lang="es-CO" sz="1600" dirty="0" err="1" smtClean="0"/>
              <a:t>etsas</a:t>
            </a:r>
            <a:r>
              <a:rPr lang="es-CO" sz="1600" dirty="0" smtClean="0"/>
              <a:t> especies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Promueve un consumo más sostenible</a:t>
            </a:r>
          </a:p>
          <a:p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18752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Sostenibilidad en el sector artesanal</a:t>
            </a:r>
            <a:endParaRPr lang="es-CO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11</a:t>
            </a:fld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753035" y="3173506"/>
            <a:ext cx="5634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Se entiende como el MANEJO ADECUADO y RESPONSABLE de los recursos naturales empleados para la producción de una pieza artesanal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335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3677" y="134789"/>
            <a:ext cx="5511300" cy="857400"/>
          </a:xfrm>
        </p:spPr>
        <p:txBody>
          <a:bodyPr/>
          <a:lstStyle/>
          <a:p>
            <a:r>
              <a:rPr lang="es-CO" dirty="0" smtClean="0"/>
              <a:t>Mercados verdes</a:t>
            </a:r>
            <a:endParaRPr lang="es-CO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12</a:t>
            </a:fld>
            <a:endParaRPr lang="es-CO"/>
          </a:p>
        </p:txBody>
      </p:sp>
      <p:pic>
        <p:nvPicPr>
          <p:cNvPr id="5122" name="Picture 2" descr="Resultado de imagen para Mercados ver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1" y="1111105"/>
            <a:ext cx="5274860" cy="395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104977" y="2784143"/>
            <a:ext cx="2752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Uso Sostenible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Conservación de los recursos naturales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1690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3677" y="134789"/>
            <a:ext cx="5511300" cy="857400"/>
          </a:xfrm>
        </p:spPr>
        <p:txBody>
          <a:bodyPr/>
          <a:lstStyle/>
          <a:p>
            <a:r>
              <a:rPr lang="es-CO" dirty="0" smtClean="0"/>
              <a:t>Mercados verdes</a:t>
            </a:r>
            <a:endParaRPr lang="es-CO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13</a:t>
            </a:fld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3349327" y="829087"/>
            <a:ext cx="275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PGNV</a:t>
            </a:r>
            <a:endParaRPr lang="es-CO" sz="160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01606324"/>
              </p:ext>
            </p:extLst>
          </p:nvPr>
        </p:nvGraphicFramePr>
        <p:xfrm>
          <a:off x="118280" y="116764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7510867" y="3698544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 smtClean="0"/>
              <a:t>SAC</a:t>
            </a:r>
            <a:endParaRPr lang="es-CO" sz="3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9021" y="2005154"/>
            <a:ext cx="2143125" cy="21431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7400" y="0"/>
            <a:ext cx="32766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Taller</a:t>
            </a:r>
            <a:endParaRPr lang="es-CO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14</a:t>
            </a:fld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457200" y="2538483"/>
            <a:ext cx="6318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800" dirty="0" smtClean="0"/>
              <a:t>Generalidades de la especie (familia, nombre científico, descripción botánica, distribución geográfica)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800" dirty="0" smtClean="0"/>
              <a:t>Aprovechamiento (planificación)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800" dirty="0" smtClean="0"/>
              <a:t>Técnicas de recolección, corte, halado, </a:t>
            </a:r>
            <a:r>
              <a:rPr lang="es-CO" sz="1800" dirty="0" err="1" smtClean="0"/>
              <a:t>etc</a:t>
            </a:r>
            <a:endParaRPr lang="es-CO" sz="1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800" dirty="0" smtClean="0"/>
              <a:t>Proceso de transformación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800" dirty="0" smtClean="0"/>
              <a:t>Lineamientos de manejo sostenible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11840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Aprovechamiento sostenible de las MP</a:t>
            </a:r>
          </a:p>
          <a:p>
            <a:r>
              <a:rPr lang="es-CO" dirty="0" smtClean="0"/>
              <a:t>Recomendaciones sobre el beneficio de la MP</a:t>
            </a:r>
          </a:p>
          <a:p>
            <a:r>
              <a:rPr lang="es-CO" dirty="0" smtClean="0"/>
              <a:t>Almacenamiento, humedad, control microbiológico</a:t>
            </a:r>
          </a:p>
          <a:p>
            <a:r>
              <a:rPr lang="es-CO" dirty="0" smtClean="0"/>
              <a:t>Vida útil</a:t>
            </a:r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02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 idx="4294967295"/>
          </p:nvPr>
        </p:nvSpPr>
        <p:spPr>
          <a:xfrm>
            <a:off x="1275150" y="2337625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FFFF"/>
                </a:solidFill>
              </a:rPr>
              <a:t>Gracias!!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4294967295"/>
          </p:nvPr>
        </p:nvSpPr>
        <p:spPr>
          <a:xfrm>
            <a:off x="1275150" y="3345594"/>
            <a:ext cx="6593700" cy="15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dirty="0" smtClean="0">
                <a:solidFill>
                  <a:srgbClr val="FFFFFF"/>
                </a:solidFill>
              </a:rPr>
              <a:t>Nos vemos el jueves!!</a:t>
            </a:r>
            <a:endParaRPr sz="1400" b="1" dirty="0">
              <a:solidFill>
                <a:srgbClr val="FFFFFF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/>
          <p:nvPr/>
        </p:nvSpPr>
        <p:spPr>
          <a:xfrm>
            <a:off x="6248575" y="312075"/>
            <a:ext cx="2592000" cy="1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SlidesCarnival icons are editable shapes. </a:t>
            </a: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This means that you can:</a:t>
            </a: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Lato Light"/>
              <a:buChar char="●"/>
            </a:pPr>
            <a:r>
              <a:rPr lang="en" sz="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Resize them without losing quality.</a:t>
            </a: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Lato Light"/>
              <a:buChar char="●"/>
            </a:pPr>
            <a:r>
              <a:rPr lang="en" sz="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Change fill color and opacity.</a:t>
            </a: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Isn’t that nice? :)</a:t>
            </a: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Examples:</a:t>
            </a: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4" name="Google Shape;274;p39"/>
          <p:cNvSpPr/>
          <p:nvPr/>
        </p:nvSpPr>
        <p:spPr>
          <a:xfrm>
            <a:off x="277965" y="271963"/>
            <a:ext cx="373873" cy="479695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9"/>
          <p:cNvSpPr/>
          <p:nvPr/>
        </p:nvSpPr>
        <p:spPr>
          <a:xfrm>
            <a:off x="852801" y="338968"/>
            <a:ext cx="398876" cy="337703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9"/>
          <p:cNvSpPr/>
          <p:nvPr/>
        </p:nvSpPr>
        <p:spPr>
          <a:xfrm>
            <a:off x="1445208" y="340017"/>
            <a:ext cx="387139" cy="341965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9"/>
          <p:cNvSpPr/>
          <p:nvPr/>
        </p:nvSpPr>
        <p:spPr>
          <a:xfrm>
            <a:off x="2071095" y="330991"/>
            <a:ext cx="315368" cy="354182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9"/>
          <p:cNvSpPr/>
          <p:nvPr/>
        </p:nvSpPr>
        <p:spPr>
          <a:xfrm>
            <a:off x="2678363" y="32780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9"/>
          <p:cNvSpPr/>
          <p:nvPr/>
        </p:nvSpPr>
        <p:spPr>
          <a:xfrm>
            <a:off x="3190980" y="323539"/>
            <a:ext cx="414830" cy="366421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9"/>
          <p:cNvSpPr/>
          <p:nvPr/>
        </p:nvSpPr>
        <p:spPr>
          <a:xfrm>
            <a:off x="3808913" y="301728"/>
            <a:ext cx="355778" cy="41109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9"/>
          <p:cNvSpPr/>
          <p:nvPr/>
        </p:nvSpPr>
        <p:spPr>
          <a:xfrm>
            <a:off x="4367795" y="328325"/>
            <a:ext cx="414283" cy="362159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9"/>
          <p:cNvSpPr/>
          <p:nvPr/>
        </p:nvSpPr>
        <p:spPr>
          <a:xfrm>
            <a:off x="4977729" y="334707"/>
            <a:ext cx="366421" cy="349396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9"/>
          <p:cNvSpPr/>
          <p:nvPr/>
        </p:nvSpPr>
        <p:spPr>
          <a:xfrm>
            <a:off x="5571185" y="326205"/>
            <a:ext cx="355778" cy="363230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9"/>
          <p:cNvSpPr/>
          <p:nvPr/>
        </p:nvSpPr>
        <p:spPr>
          <a:xfrm>
            <a:off x="282226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9"/>
          <p:cNvSpPr/>
          <p:nvPr/>
        </p:nvSpPr>
        <p:spPr>
          <a:xfrm>
            <a:off x="869825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9"/>
          <p:cNvSpPr/>
          <p:nvPr/>
        </p:nvSpPr>
        <p:spPr>
          <a:xfrm>
            <a:off x="1447327" y="934019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9"/>
          <p:cNvSpPr/>
          <p:nvPr/>
        </p:nvSpPr>
        <p:spPr>
          <a:xfrm>
            <a:off x="2034402" y="901041"/>
            <a:ext cx="379709" cy="384495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9"/>
          <p:cNvSpPr/>
          <p:nvPr/>
        </p:nvSpPr>
        <p:spPr>
          <a:xfrm>
            <a:off x="2624667" y="926043"/>
            <a:ext cx="376518" cy="332917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9"/>
          <p:cNvSpPr/>
          <p:nvPr/>
        </p:nvSpPr>
        <p:spPr>
          <a:xfrm>
            <a:off x="3218647" y="926043"/>
            <a:ext cx="365350" cy="336633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9"/>
          <p:cNvSpPr/>
          <p:nvPr/>
        </p:nvSpPr>
        <p:spPr>
          <a:xfrm>
            <a:off x="3815818" y="929758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4384820" y="911138"/>
            <a:ext cx="375447" cy="368016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/>
          <p:nvPr/>
        </p:nvSpPr>
        <p:spPr>
          <a:xfrm>
            <a:off x="4934129" y="870729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9"/>
          <p:cNvSpPr/>
          <p:nvPr/>
        </p:nvSpPr>
        <p:spPr>
          <a:xfrm>
            <a:off x="5532896" y="886683"/>
            <a:ext cx="429691" cy="410568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9"/>
          <p:cNvSpPr/>
          <p:nvPr/>
        </p:nvSpPr>
        <p:spPr>
          <a:xfrm>
            <a:off x="252963" y="1538097"/>
            <a:ext cx="421211" cy="298889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9"/>
          <p:cNvSpPr/>
          <p:nvPr/>
        </p:nvSpPr>
        <p:spPr>
          <a:xfrm>
            <a:off x="842704" y="1481734"/>
            <a:ext cx="417999" cy="404711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9"/>
          <p:cNvSpPr/>
          <p:nvPr/>
        </p:nvSpPr>
        <p:spPr>
          <a:xfrm>
            <a:off x="1445732" y="1499808"/>
            <a:ext cx="376518" cy="380255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9"/>
          <p:cNvSpPr/>
          <p:nvPr/>
        </p:nvSpPr>
        <p:spPr>
          <a:xfrm>
            <a:off x="2029616" y="1488116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9"/>
          <p:cNvSpPr/>
          <p:nvPr/>
        </p:nvSpPr>
        <p:spPr>
          <a:xfrm>
            <a:off x="2629978" y="1500354"/>
            <a:ext cx="365350" cy="366945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9"/>
          <p:cNvSpPr/>
          <p:nvPr/>
        </p:nvSpPr>
        <p:spPr>
          <a:xfrm>
            <a:off x="3234055" y="1457279"/>
            <a:ext cx="332917" cy="452551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9"/>
          <p:cNvSpPr/>
          <p:nvPr/>
        </p:nvSpPr>
        <p:spPr>
          <a:xfrm>
            <a:off x="3777530" y="1547144"/>
            <a:ext cx="417999" cy="269625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9"/>
          <p:cNvSpPr/>
          <p:nvPr/>
        </p:nvSpPr>
        <p:spPr>
          <a:xfrm>
            <a:off x="4382678" y="1489711"/>
            <a:ext cx="385041" cy="389281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9"/>
          <p:cNvSpPr/>
          <p:nvPr/>
        </p:nvSpPr>
        <p:spPr>
          <a:xfrm>
            <a:off x="4969227" y="1474828"/>
            <a:ext cx="387161" cy="402569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9"/>
          <p:cNvSpPr/>
          <p:nvPr/>
        </p:nvSpPr>
        <p:spPr>
          <a:xfrm>
            <a:off x="5538753" y="1486520"/>
            <a:ext cx="414283" cy="388210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9"/>
          <p:cNvSpPr/>
          <p:nvPr/>
        </p:nvSpPr>
        <p:spPr>
          <a:xfrm>
            <a:off x="301895" y="2092193"/>
            <a:ext cx="324416" cy="354204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9"/>
          <p:cNvSpPr/>
          <p:nvPr/>
        </p:nvSpPr>
        <p:spPr>
          <a:xfrm>
            <a:off x="875136" y="2092739"/>
            <a:ext cx="346227" cy="348325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9"/>
          <p:cNvSpPr/>
          <p:nvPr/>
        </p:nvSpPr>
        <p:spPr>
          <a:xfrm>
            <a:off x="1469663" y="2092739"/>
            <a:ext cx="346205" cy="348325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9"/>
          <p:cNvSpPr/>
          <p:nvPr/>
        </p:nvSpPr>
        <p:spPr>
          <a:xfrm>
            <a:off x="2052475" y="2092739"/>
            <a:ext cx="345681" cy="348325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9"/>
          <p:cNvSpPr/>
          <p:nvPr/>
        </p:nvSpPr>
        <p:spPr>
          <a:xfrm>
            <a:off x="2720367" y="2038496"/>
            <a:ext cx="186685" cy="460550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9"/>
          <p:cNvSpPr/>
          <p:nvPr/>
        </p:nvSpPr>
        <p:spPr>
          <a:xfrm>
            <a:off x="3319156" y="2041687"/>
            <a:ext cx="161683" cy="455218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9"/>
          <p:cNvSpPr/>
          <p:nvPr/>
        </p:nvSpPr>
        <p:spPr>
          <a:xfrm>
            <a:off x="3912065" y="2092193"/>
            <a:ext cx="147325" cy="348871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9"/>
          <p:cNvSpPr/>
          <p:nvPr/>
        </p:nvSpPr>
        <p:spPr>
          <a:xfrm>
            <a:off x="4402368" y="2087407"/>
            <a:ext cx="343014" cy="363230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9"/>
          <p:cNvSpPr/>
          <p:nvPr/>
        </p:nvSpPr>
        <p:spPr>
          <a:xfrm>
            <a:off x="4975609" y="2096979"/>
            <a:ext cx="375993" cy="34727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9"/>
          <p:cNvSpPr/>
          <p:nvPr/>
        </p:nvSpPr>
        <p:spPr>
          <a:xfrm>
            <a:off x="5570114" y="2037950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9"/>
          <p:cNvSpPr/>
          <p:nvPr/>
        </p:nvSpPr>
        <p:spPr>
          <a:xfrm>
            <a:off x="400284" y="2642049"/>
            <a:ext cx="127109" cy="429713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9"/>
          <p:cNvSpPr/>
          <p:nvPr/>
        </p:nvSpPr>
        <p:spPr>
          <a:xfrm>
            <a:off x="913425" y="2626095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9"/>
          <p:cNvSpPr/>
          <p:nvPr/>
        </p:nvSpPr>
        <p:spPr>
          <a:xfrm>
            <a:off x="1461139" y="2626095"/>
            <a:ext cx="360039" cy="460550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9"/>
          <p:cNvSpPr/>
          <p:nvPr/>
        </p:nvSpPr>
        <p:spPr>
          <a:xfrm>
            <a:off x="2592213" y="2704269"/>
            <a:ext cx="434499" cy="24250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9"/>
          <p:cNvSpPr/>
          <p:nvPr/>
        </p:nvSpPr>
        <p:spPr>
          <a:xfrm>
            <a:off x="2013116" y="2653741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9"/>
          <p:cNvSpPr/>
          <p:nvPr/>
        </p:nvSpPr>
        <p:spPr>
          <a:xfrm>
            <a:off x="3210671" y="2663860"/>
            <a:ext cx="373327" cy="376518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9"/>
          <p:cNvSpPr/>
          <p:nvPr/>
        </p:nvSpPr>
        <p:spPr>
          <a:xfrm>
            <a:off x="3796674" y="2667051"/>
            <a:ext cx="378113" cy="376518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9"/>
          <p:cNvSpPr/>
          <p:nvPr/>
        </p:nvSpPr>
        <p:spPr>
          <a:xfrm>
            <a:off x="4332172" y="2667051"/>
            <a:ext cx="492437" cy="39832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9"/>
          <p:cNvSpPr/>
          <p:nvPr/>
        </p:nvSpPr>
        <p:spPr>
          <a:xfrm>
            <a:off x="5012302" y="2651097"/>
            <a:ext cx="296223" cy="412142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9"/>
          <p:cNvSpPr/>
          <p:nvPr/>
        </p:nvSpPr>
        <p:spPr>
          <a:xfrm>
            <a:off x="5602568" y="2671837"/>
            <a:ext cx="289295" cy="396187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9"/>
          <p:cNvSpPr/>
          <p:nvPr/>
        </p:nvSpPr>
        <p:spPr>
          <a:xfrm>
            <a:off x="264677" y="3280175"/>
            <a:ext cx="417999" cy="330797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9"/>
          <p:cNvSpPr/>
          <p:nvPr/>
        </p:nvSpPr>
        <p:spPr>
          <a:xfrm>
            <a:off x="848015" y="3304630"/>
            <a:ext cx="407377" cy="276553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9"/>
          <p:cNvSpPr/>
          <p:nvPr/>
        </p:nvSpPr>
        <p:spPr>
          <a:xfrm>
            <a:off x="1447327" y="3292938"/>
            <a:ext cx="386615" cy="302080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9"/>
          <p:cNvSpPr/>
          <p:nvPr/>
        </p:nvSpPr>
        <p:spPr>
          <a:xfrm>
            <a:off x="2032260" y="3284961"/>
            <a:ext cx="389303" cy="316439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9"/>
          <p:cNvSpPr/>
          <p:nvPr/>
        </p:nvSpPr>
        <p:spPr>
          <a:xfrm>
            <a:off x="2640621" y="3259436"/>
            <a:ext cx="351516" cy="354707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9"/>
          <p:cNvSpPr/>
          <p:nvPr/>
        </p:nvSpPr>
        <p:spPr>
          <a:xfrm>
            <a:off x="3196312" y="3304106"/>
            <a:ext cx="397258" cy="292507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9"/>
          <p:cNvSpPr/>
          <p:nvPr/>
        </p:nvSpPr>
        <p:spPr>
          <a:xfrm>
            <a:off x="3784982" y="3304106"/>
            <a:ext cx="396734" cy="292507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9"/>
          <p:cNvSpPr/>
          <p:nvPr/>
        </p:nvSpPr>
        <p:spPr>
          <a:xfrm>
            <a:off x="4383224" y="3275389"/>
            <a:ext cx="382353" cy="335037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9"/>
          <p:cNvSpPr/>
          <p:nvPr/>
        </p:nvSpPr>
        <p:spPr>
          <a:xfrm>
            <a:off x="4951132" y="3234980"/>
            <a:ext cx="419616" cy="422785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9"/>
          <p:cNvSpPr/>
          <p:nvPr/>
        </p:nvSpPr>
        <p:spPr>
          <a:xfrm>
            <a:off x="5569065" y="3258911"/>
            <a:ext cx="359493" cy="364279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9"/>
          <p:cNvSpPr/>
          <p:nvPr/>
        </p:nvSpPr>
        <p:spPr>
          <a:xfrm>
            <a:off x="258820" y="3831081"/>
            <a:ext cx="409497" cy="398854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9"/>
          <p:cNvSpPr/>
          <p:nvPr/>
        </p:nvSpPr>
        <p:spPr>
          <a:xfrm>
            <a:off x="828346" y="3895420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9"/>
          <p:cNvSpPr/>
          <p:nvPr/>
        </p:nvSpPr>
        <p:spPr>
          <a:xfrm>
            <a:off x="1518573" y="3803959"/>
            <a:ext cx="256359" cy="437144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9"/>
          <p:cNvSpPr/>
          <p:nvPr/>
        </p:nvSpPr>
        <p:spPr>
          <a:xfrm>
            <a:off x="2069500" y="3845964"/>
            <a:ext cx="321749" cy="403662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9"/>
          <p:cNvSpPr/>
          <p:nvPr/>
        </p:nvSpPr>
        <p:spPr>
          <a:xfrm>
            <a:off x="2632644" y="3876822"/>
            <a:ext cx="362159" cy="314821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9"/>
          <p:cNvSpPr/>
          <p:nvPr/>
        </p:nvSpPr>
        <p:spPr>
          <a:xfrm>
            <a:off x="3218101" y="3848630"/>
            <a:ext cx="363230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9"/>
          <p:cNvSpPr/>
          <p:nvPr/>
        </p:nvSpPr>
        <p:spPr>
          <a:xfrm>
            <a:off x="3804127" y="3843844"/>
            <a:ext cx="365875" cy="374398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9"/>
          <p:cNvSpPr/>
          <p:nvPr/>
        </p:nvSpPr>
        <p:spPr>
          <a:xfrm>
            <a:off x="4363533" y="3847559"/>
            <a:ext cx="422260" cy="356848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9"/>
          <p:cNvSpPr/>
          <p:nvPr/>
        </p:nvSpPr>
        <p:spPr>
          <a:xfrm>
            <a:off x="4969227" y="3840129"/>
            <a:ext cx="384495" cy="379709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9"/>
          <p:cNvSpPr/>
          <p:nvPr/>
        </p:nvSpPr>
        <p:spPr>
          <a:xfrm>
            <a:off x="5566399" y="3822033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9"/>
          <p:cNvSpPr/>
          <p:nvPr/>
        </p:nvSpPr>
        <p:spPr>
          <a:xfrm>
            <a:off x="230650" y="4486232"/>
            <a:ext cx="474363" cy="267505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9"/>
          <p:cNvSpPr/>
          <p:nvPr/>
        </p:nvSpPr>
        <p:spPr>
          <a:xfrm>
            <a:off x="858133" y="4415489"/>
            <a:ext cx="382375" cy="402591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9"/>
          <p:cNvSpPr/>
          <p:nvPr/>
        </p:nvSpPr>
        <p:spPr>
          <a:xfrm>
            <a:off x="1430849" y="4392629"/>
            <a:ext cx="420643" cy="433953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9"/>
          <p:cNvSpPr/>
          <p:nvPr/>
        </p:nvSpPr>
        <p:spPr>
          <a:xfrm>
            <a:off x="2039713" y="4429323"/>
            <a:ext cx="371207" cy="375993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9"/>
          <p:cNvSpPr/>
          <p:nvPr/>
        </p:nvSpPr>
        <p:spPr>
          <a:xfrm>
            <a:off x="2590093" y="4430394"/>
            <a:ext cx="446192" cy="372256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9"/>
          <p:cNvSpPr/>
          <p:nvPr/>
        </p:nvSpPr>
        <p:spPr>
          <a:xfrm>
            <a:off x="3227673" y="4398486"/>
            <a:ext cx="344085" cy="416403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9"/>
          <p:cNvSpPr/>
          <p:nvPr/>
        </p:nvSpPr>
        <p:spPr>
          <a:xfrm>
            <a:off x="3742432" y="4393700"/>
            <a:ext cx="494054" cy="448312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9"/>
          <p:cNvSpPr/>
          <p:nvPr/>
        </p:nvSpPr>
        <p:spPr>
          <a:xfrm>
            <a:off x="4336412" y="4386772"/>
            <a:ext cx="485006" cy="464266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9"/>
          <p:cNvSpPr/>
          <p:nvPr/>
        </p:nvSpPr>
        <p:spPr>
          <a:xfrm>
            <a:off x="4946346" y="4497924"/>
            <a:ext cx="431308" cy="249956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9"/>
          <p:cNvSpPr/>
          <p:nvPr/>
        </p:nvSpPr>
        <p:spPr>
          <a:xfrm>
            <a:off x="5591925" y="4452182"/>
            <a:ext cx="321749" cy="353133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9"/>
          <p:cNvSpPr/>
          <p:nvPr/>
        </p:nvSpPr>
        <p:spPr>
          <a:xfrm>
            <a:off x="6350992" y="1877604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9"/>
          <p:cNvSpPr/>
          <p:nvPr/>
        </p:nvSpPr>
        <p:spPr>
          <a:xfrm>
            <a:off x="7244612" y="1877594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9"/>
          <p:cNvSpPr/>
          <p:nvPr/>
        </p:nvSpPr>
        <p:spPr>
          <a:xfrm>
            <a:off x="6535708" y="2088458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9"/>
          <p:cNvSpPr/>
          <p:nvPr/>
        </p:nvSpPr>
        <p:spPr>
          <a:xfrm>
            <a:off x="7689847" y="2385855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0"/>
          <p:cNvSpPr txBox="1"/>
          <p:nvPr/>
        </p:nvSpPr>
        <p:spPr>
          <a:xfrm>
            <a:off x="2240050" y="914275"/>
            <a:ext cx="6676800" cy="13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Now you can use any emoji as an icon!</a:t>
            </a: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And of course it resizes without losing quality and you can change the color.</a:t>
            </a: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How? Follow Google instructions </a:t>
            </a:r>
            <a:r>
              <a:rPr lang="en" u="sng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  <a:hlinkClick r:id="rId4"/>
              </a:rPr>
              <a:t>https://twitter.com/googledocs/status/730087240156643328</a:t>
            </a: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63" name="Google Shape;363;p40"/>
          <p:cNvSpPr txBox="1"/>
          <p:nvPr/>
        </p:nvSpPr>
        <p:spPr>
          <a:xfrm>
            <a:off x="884300" y="23742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Lato Light"/>
                <a:ea typeface="Lato Light"/>
                <a:cs typeface="Lato Light"/>
                <a:sym typeface="Lato Light"/>
              </a:rPr>
              <a:t>✋👆👉👍👤👦👧👨👩👪💃🏃💑❤😂😉😋😒😭👶😸🐟🍒🍔💣📌📖🔨🎃🎈🎨🏈🏰🌏🔌🔑</a:t>
            </a:r>
            <a:r>
              <a:rPr lang="en" sz="2400" dirty="0">
                <a:solidFill>
                  <a:srgbClr val="FFFFFF"/>
                </a:solidFill>
                <a:highlight>
                  <a:srgbClr val="990000"/>
                </a:highlight>
                <a:latin typeface="Lato Light"/>
                <a:ea typeface="Lato Light"/>
                <a:cs typeface="Lato Light"/>
                <a:sym typeface="Lato Light"/>
              </a:rPr>
              <a:t> and many more...</a:t>
            </a:r>
            <a:endParaRPr sz="2400" dirty="0">
              <a:solidFill>
                <a:srgbClr val="FFFFFF"/>
              </a:solidFill>
              <a:highlight>
                <a:srgbClr val="990000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725175" y="8564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>
                <a:solidFill>
                  <a:srgbClr val="FFFFFF"/>
                </a:solidFill>
              </a:rPr>
              <a:t>😉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365" name="Google Shape;365;p40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18</a:t>
            </a:fld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 idx="4294967295"/>
          </p:nvPr>
        </p:nvSpPr>
        <p:spPr>
          <a:xfrm>
            <a:off x="457200" y="2720575"/>
            <a:ext cx="3250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4294967295"/>
          </p:nvPr>
        </p:nvSpPr>
        <p:spPr>
          <a:xfrm>
            <a:off x="457200" y="3536625"/>
            <a:ext cx="3250800" cy="11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 complex idea can be conveyed with just a single still image, namely making it possible to absorb large amounts of data quickly.</a:t>
            </a:r>
            <a:endParaRPr sz="1400"/>
          </a:p>
        </p:txBody>
      </p:sp>
      <p:sp>
        <p:nvSpPr>
          <p:cNvPr id="131" name="Google Shape;131;p2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1334" y="0"/>
            <a:ext cx="5387454" cy="2018681"/>
          </a:xfrm>
        </p:spPr>
        <p:txBody>
          <a:bodyPr/>
          <a:lstStyle/>
          <a:p>
            <a:r>
              <a:rPr lang="es-CO" dirty="0" smtClean="0"/>
              <a:t>Aprovechamiento Sostenible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81334" y="2238415"/>
            <a:ext cx="5073556" cy="1487423"/>
          </a:xfrm>
        </p:spPr>
        <p:txBody>
          <a:bodyPr/>
          <a:lstStyle/>
          <a:p>
            <a:pPr algn="just"/>
            <a:r>
              <a:rPr lang="es-CO" sz="1800" dirty="0" smtClean="0">
                <a:solidFill>
                  <a:schemeClr val="tx1"/>
                </a:solidFill>
                <a:latin typeface="+mn-lt"/>
              </a:rPr>
              <a:t>Hacer </a:t>
            </a:r>
            <a:r>
              <a:rPr lang="es-CO" sz="1800" b="1" dirty="0" smtClean="0">
                <a:solidFill>
                  <a:schemeClr val="accent2"/>
                </a:solidFill>
                <a:latin typeface="+mn-lt"/>
              </a:rPr>
              <a:t>uso</a:t>
            </a:r>
            <a:r>
              <a:rPr lang="es-CO" sz="18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s-CO" sz="1800" b="1" dirty="0" smtClean="0">
                <a:solidFill>
                  <a:schemeClr val="accent2"/>
                </a:solidFill>
                <a:latin typeface="+mn-lt"/>
              </a:rPr>
              <a:t>adecuado</a:t>
            </a:r>
            <a:r>
              <a:rPr lang="es-CO" sz="18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s-CO" sz="1800" dirty="0" smtClean="0">
                <a:solidFill>
                  <a:schemeClr val="tx1"/>
                </a:solidFill>
                <a:latin typeface="+mn-lt"/>
              </a:rPr>
              <a:t>de los recursos naturales, de tal forma que se </a:t>
            </a:r>
            <a:r>
              <a:rPr lang="es-CO" sz="1800" b="1" dirty="0" smtClean="0">
                <a:solidFill>
                  <a:schemeClr val="accent6"/>
                </a:solidFill>
                <a:latin typeface="+mn-lt"/>
              </a:rPr>
              <a:t>garantice</a:t>
            </a:r>
            <a:r>
              <a:rPr lang="es-CO" sz="1800" dirty="0" smtClean="0">
                <a:solidFill>
                  <a:schemeClr val="tx1"/>
                </a:solidFill>
                <a:latin typeface="+mn-lt"/>
              </a:rPr>
              <a:t> la permanencia en el tiempo para las </a:t>
            </a:r>
            <a:r>
              <a:rPr lang="es-CO" sz="1800" b="1" dirty="0" smtClean="0">
                <a:solidFill>
                  <a:schemeClr val="accent3"/>
                </a:solidFill>
                <a:latin typeface="+mn-lt"/>
              </a:rPr>
              <a:t>generaciones futuras</a:t>
            </a:r>
            <a:endParaRPr lang="es-CO" sz="1800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2050" name="Picture 2" descr="Resultado de imagen para desarrollo sosten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752" flipH="1">
            <a:off x="4880705" y="2031784"/>
            <a:ext cx="5082161" cy="338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0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 idx="4294967295"/>
          </p:nvPr>
        </p:nvSpPr>
        <p:spPr>
          <a:xfrm>
            <a:off x="2194950" y="2714525"/>
            <a:ext cx="4754100" cy="13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Want big impact?</a:t>
            </a:r>
            <a:endParaRPr sz="1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Use big image.</a:t>
            </a:r>
            <a:endParaRPr sz="1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20</a:t>
            </a:fld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/>
          <p:nvPr/>
        </p:nvSpPr>
        <p:spPr>
          <a:xfrm>
            <a:off x="1328047" y="949025"/>
            <a:ext cx="6545104" cy="311794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title" idx="4294967295"/>
          </p:nvPr>
        </p:nvSpPr>
        <p:spPr>
          <a:xfrm>
            <a:off x="1816350" y="167825"/>
            <a:ext cx="55113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Maps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2504325" y="1550075"/>
            <a:ext cx="655200" cy="2028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our office</a:t>
            </a:r>
            <a:endParaRPr sz="8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21</a:t>
            </a:fld>
            <a:endParaRPr>
              <a:solidFill>
                <a:srgbClr val="999999"/>
              </a:solidFill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1863218" y="192654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6"/>
          <p:cNvSpPr/>
          <p:nvPr/>
        </p:nvSpPr>
        <p:spPr>
          <a:xfrm>
            <a:off x="3191493" y="3175474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4029193" y="171194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6"/>
          <p:cNvSpPr/>
          <p:nvPr/>
        </p:nvSpPr>
        <p:spPr>
          <a:xfrm>
            <a:off x="6316893" y="213124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6"/>
          <p:cNvSpPr/>
          <p:nvPr/>
        </p:nvSpPr>
        <p:spPr>
          <a:xfrm>
            <a:off x="6930993" y="349559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6"/>
          <p:cNvSpPr/>
          <p:nvPr/>
        </p:nvSpPr>
        <p:spPr>
          <a:xfrm>
            <a:off x="4543893" y="3409924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>
            <a:spLocks noGrp="1"/>
          </p:cNvSpPr>
          <p:nvPr>
            <p:ph type="ctrTitle" idx="4294967295"/>
          </p:nvPr>
        </p:nvSpPr>
        <p:spPr>
          <a:xfrm>
            <a:off x="2140050" y="872875"/>
            <a:ext cx="4863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Thanks!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51" name="Google Shape;251;p36"/>
          <p:cNvSpPr txBox="1">
            <a:spLocks noGrp="1"/>
          </p:cNvSpPr>
          <p:nvPr>
            <p:ph type="subTitle" idx="4294967295"/>
          </p:nvPr>
        </p:nvSpPr>
        <p:spPr>
          <a:xfrm>
            <a:off x="2140050" y="2072430"/>
            <a:ext cx="4863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Any questions?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4294967295"/>
          </p:nvPr>
        </p:nvSpPr>
        <p:spPr>
          <a:xfrm>
            <a:off x="2140050" y="2896928"/>
            <a:ext cx="48639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You can find me at:</a:t>
            </a:r>
            <a:endParaRPr sz="1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@username</a:t>
            </a:r>
            <a:endParaRPr sz="1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user@mail.me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253" name="Google Shape;253;p3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9337" y="491575"/>
            <a:ext cx="5511300" cy="857400"/>
          </a:xfrm>
        </p:spPr>
        <p:txBody>
          <a:bodyPr/>
          <a:lstStyle/>
          <a:p>
            <a:r>
              <a:rPr lang="es-CO" dirty="0" smtClean="0"/>
              <a:t>Sostenible</a:t>
            </a:r>
            <a:endParaRPr lang="es-CO" dirty="0"/>
          </a:p>
        </p:txBody>
      </p:sp>
      <p:pic>
        <p:nvPicPr>
          <p:cNvPr id="3076" name="Picture 4" descr="Resultado de imagen para desarrollo sosten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33" y="1641475"/>
            <a:ext cx="3502024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937"/>
            <a:ext cx="5511300" cy="857400"/>
          </a:xfrm>
        </p:spPr>
        <p:txBody>
          <a:bodyPr/>
          <a:lstStyle/>
          <a:p>
            <a:r>
              <a:rPr lang="es-CO" dirty="0" smtClean="0"/>
              <a:t>Recursos</a:t>
            </a:r>
            <a:endParaRPr lang="es-CO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4</a:t>
            </a:fld>
            <a:endParaRPr lang="es-CO"/>
          </a:p>
        </p:txBody>
      </p:sp>
      <p:sp>
        <p:nvSpPr>
          <p:cNvPr id="4" name="AutoShape 8" descr="Resultado de imagen para recurso suelo, agua y ai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80390012"/>
              </p:ext>
            </p:extLst>
          </p:nvPr>
        </p:nvGraphicFramePr>
        <p:xfrm>
          <a:off x="677838" y="86533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313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75065" y="1897039"/>
            <a:ext cx="477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>
                <a:latin typeface="Ink Free" panose="03080402000500000000" pitchFamily="66" charset="0"/>
              </a:rPr>
              <a:t>¿Yo contamino???</a:t>
            </a:r>
            <a:endParaRPr lang="es-CO" sz="4800" b="1" dirty="0">
              <a:latin typeface="Ink Free" panose="03080402000500000000" pitchFamily="66" charset="0"/>
            </a:endParaRPr>
          </a:p>
        </p:txBody>
      </p:sp>
      <p:sp>
        <p:nvSpPr>
          <p:cNvPr id="6" name="Google Shape;307;p39"/>
          <p:cNvSpPr/>
          <p:nvPr/>
        </p:nvSpPr>
        <p:spPr>
          <a:xfrm>
            <a:off x="3881275" y="3651009"/>
            <a:ext cx="581542" cy="598617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19;p39"/>
          <p:cNvSpPr/>
          <p:nvPr/>
        </p:nvSpPr>
        <p:spPr>
          <a:xfrm>
            <a:off x="5308504" y="2839085"/>
            <a:ext cx="373327" cy="376518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32;p39"/>
          <p:cNvSpPr/>
          <p:nvPr/>
        </p:nvSpPr>
        <p:spPr>
          <a:xfrm>
            <a:off x="4807239" y="2773574"/>
            <a:ext cx="419616" cy="422785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37;p39"/>
          <p:cNvSpPr/>
          <p:nvPr/>
        </p:nvSpPr>
        <p:spPr>
          <a:xfrm>
            <a:off x="4441674" y="3013772"/>
            <a:ext cx="321749" cy="403662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Llamada de nube 9"/>
          <p:cNvSpPr/>
          <p:nvPr/>
        </p:nvSpPr>
        <p:spPr>
          <a:xfrm>
            <a:off x="3881275" y="2741070"/>
            <a:ext cx="2106848" cy="909939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68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6</a:t>
            </a:fld>
            <a:endParaRPr lang="es-CO"/>
          </a:p>
        </p:txBody>
      </p:sp>
      <p:pic>
        <p:nvPicPr>
          <p:cNvPr id="3" name="y2mate.com - el_cambio_climatico_un_anuncio_de_la_fundacion_biodiversidad_CH_vixk5j3s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040" y="0"/>
            <a:ext cx="8856462" cy="497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7</a:t>
            </a:fld>
            <a:endParaRPr lang="es-CO"/>
          </a:p>
        </p:txBody>
      </p:sp>
      <p:pic>
        <p:nvPicPr>
          <p:cNvPr id="3" name="y2mate.com - no_soy_yo_eres_tu_planeta_futuro_ybg97qMS11I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3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47769" y="1323833"/>
            <a:ext cx="4776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>
                <a:latin typeface="Ink Free" panose="03080402000500000000" pitchFamily="66" charset="0"/>
              </a:rPr>
              <a:t>¿Que tipo de materias primas usó?</a:t>
            </a:r>
            <a:endParaRPr lang="es-CO" sz="4800" b="1" dirty="0">
              <a:latin typeface="Ink Free" panose="03080402000500000000" pitchFamily="66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565143" y="4544704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Caracterización física y química de las MP</a:t>
            </a:r>
            <a:endParaRPr lang="es-CO" dirty="0"/>
          </a:p>
        </p:txBody>
      </p:sp>
      <p:sp>
        <p:nvSpPr>
          <p:cNvPr id="5" name="Google Shape;336;p39"/>
          <p:cNvSpPr/>
          <p:nvPr/>
        </p:nvSpPr>
        <p:spPr>
          <a:xfrm>
            <a:off x="4607770" y="3871496"/>
            <a:ext cx="256359" cy="437144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37;p39"/>
          <p:cNvSpPr/>
          <p:nvPr/>
        </p:nvSpPr>
        <p:spPr>
          <a:xfrm>
            <a:off x="4924367" y="3906291"/>
            <a:ext cx="321749" cy="403662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49;p39"/>
          <p:cNvSpPr/>
          <p:nvPr/>
        </p:nvSpPr>
        <p:spPr>
          <a:xfrm>
            <a:off x="5431033" y="3892237"/>
            <a:ext cx="344085" cy="416403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52;p39"/>
          <p:cNvSpPr/>
          <p:nvPr/>
        </p:nvSpPr>
        <p:spPr>
          <a:xfrm>
            <a:off x="5942218" y="4045734"/>
            <a:ext cx="431308" cy="249956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53;p39"/>
          <p:cNvSpPr/>
          <p:nvPr/>
        </p:nvSpPr>
        <p:spPr>
          <a:xfrm>
            <a:off x="6462418" y="3987353"/>
            <a:ext cx="321749" cy="353133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47769" y="1323833"/>
            <a:ext cx="4776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¿Cómo mi proceso afecta la sostenibilidad?</a:t>
            </a:r>
            <a:endParaRPr lang="es-CO" sz="4800" b="1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5" name="Google Shape;313;p39"/>
          <p:cNvSpPr/>
          <p:nvPr/>
        </p:nvSpPr>
        <p:spPr>
          <a:xfrm>
            <a:off x="4151897" y="3536189"/>
            <a:ext cx="584053" cy="706844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20;p39"/>
          <p:cNvSpPr/>
          <p:nvPr/>
        </p:nvSpPr>
        <p:spPr>
          <a:xfrm>
            <a:off x="3564662" y="3889611"/>
            <a:ext cx="638849" cy="641563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32;p39"/>
          <p:cNvSpPr/>
          <p:nvPr/>
        </p:nvSpPr>
        <p:spPr>
          <a:xfrm>
            <a:off x="4828301" y="4001891"/>
            <a:ext cx="708971" cy="720399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66666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7D3CAAA0841A4BBA12E828F65BF026" ma:contentTypeVersion="10" ma:contentTypeDescription="Crear nuevo documento." ma:contentTypeScope="" ma:versionID="099f5f012143965abfda2ce6e986d131">
  <xsd:schema xmlns:xsd="http://www.w3.org/2001/XMLSchema" xmlns:xs="http://www.w3.org/2001/XMLSchema" xmlns:p="http://schemas.microsoft.com/office/2006/metadata/properties" xmlns:ns2="773b7f24-9339-4348-8409-bfd55c94a743" xmlns:ns3="825eee5a-2ba0-4e5f-976a-2379241c4cee" targetNamespace="http://schemas.microsoft.com/office/2006/metadata/properties" ma:root="true" ma:fieldsID="cb2462acaab667a382be404f5e0ae53b" ns2:_="" ns3:_="">
    <xsd:import namespace="773b7f24-9339-4348-8409-bfd55c94a743"/>
    <xsd:import namespace="825eee5a-2ba0-4e5f-976a-2379241c4c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b7f24-9339-4348-8409-bfd55c94a7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eee5a-2ba0-4e5f-976a-2379241c4ce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176AC9-8204-4D51-B9A9-046B52CB9711}"/>
</file>

<file path=customXml/itemProps2.xml><?xml version="1.0" encoding="utf-8"?>
<ds:datastoreItem xmlns:ds="http://schemas.openxmlformats.org/officeDocument/2006/customXml" ds:itemID="{E222707F-6E9D-4CF4-9F22-E1C0DCCCD538}"/>
</file>

<file path=customXml/itemProps3.xml><?xml version="1.0" encoding="utf-8"?>
<ds:datastoreItem xmlns:ds="http://schemas.openxmlformats.org/officeDocument/2006/customXml" ds:itemID="{6EFFB3AB-8699-4E6B-8648-59A66DC19BD9}"/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457</Words>
  <Application>Microsoft Office PowerPoint</Application>
  <PresentationFormat>Presentación en pantalla (16:9)</PresentationFormat>
  <Paragraphs>101</Paragraphs>
  <Slides>22</Slides>
  <Notes>10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Lato Hairline</vt:lpstr>
      <vt:lpstr>Wingdings</vt:lpstr>
      <vt:lpstr>Ink Free</vt:lpstr>
      <vt:lpstr>Arial</vt:lpstr>
      <vt:lpstr>Lato Light</vt:lpstr>
      <vt:lpstr>Eglamour template</vt:lpstr>
      <vt:lpstr>Buenas Prácticas de Aprovechamiento</vt:lpstr>
      <vt:lpstr>Aprovechamiento Sostenible</vt:lpstr>
      <vt:lpstr>Sostenible</vt:lpstr>
      <vt:lpstr>Recursos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SOS- tenibilidad</vt:lpstr>
      <vt:lpstr>Sostenibilidad en el sector artesanal</vt:lpstr>
      <vt:lpstr>Mercados verdes</vt:lpstr>
      <vt:lpstr>Mercados verdes</vt:lpstr>
      <vt:lpstr>Taller</vt:lpstr>
      <vt:lpstr>Presentación de PowerPoint</vt:lpstr>
      <vt:lpstr>Gracias!!</vt:lpstr>
      <vt:lpstr>Presentación de PowerPoint</vt:lpstr>
      <vt:lpstr>Presentación de PowerPoint</vt:lpstr>
      <vt:lpstr>A picture is worth a thousand words</vt:lpstr>
      <vt:lpstr>Want big impact? Use big image.</vt:lpstr>
      <vt:lpstr>Maps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Maria Victoria Acevedo Estupiñan</dc:creator>
  <cp:lastModifiedBy>Maria Victoria Acevedo Estupiñan</cp:lastModifiedBy>
  <cp:revision>19</cp:revision>
  <dcterms:modified xsi:type="dcterms:W3CDTF">2019-11-22T23:49:48Z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0x010100807D3CAAA0841A4BBA12E828F65BF026</vt:lpwstr>
  </property>
</Properties>
</file>