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diagrams/colors2.xml" ContentType="application/vnd.openxmlformats-officedocument.drawingml.diagramColors+xml"/>
  <Override PartName="/ppt/diagrams/drawing2.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7"/>
  </p:notesMasterIdLst>
  <p:sldIdLst>
    <p:sldId id="256" r:id="rId2"/>
    <p:sldId id="257" r:id="rId3"/>
    <p:sldId id="258" r:id="rId4"/>
    <p:sldId id="259" r:id="rId5"/>
    <p:sldId id="260" r:id="rId6"/>
    <p:sldId id="263" r:id="rId7"/>
    <p:sldId id="261" r:id="rId8"/>
    <p:sldId id="264" r:id="rId9"/>
    <p:sldId id="265" r:id="rId10"/>
    <p:sldId id="262" r:id="rId11"/>
    <p:sldId id="271" r:id="rId12"/>
    <p:sldId id="266" r:id="rId13"/>
    <p:sldId id="299" r:id="rId14"/>
    <p:sldId id="304" r:id="rId15"/>
    <p:sldId id="305" r:id="rId16"/>
    <p:sldId id="306" r:id="rId17"/>
    <p:sldId id="307" r:id="rId18"/>
    <p:sldId id="308" r:id="rId19"/>
    <p:sldId id="311" r:id="rId20"/>
    <p:sldId id="309" r:id="rId21"/>
    <p:sldId id="313" r:id="rId22"/>
    <p:sldId id="314" r:id="rId23"/>
    <p:sldId id="300" r:id="rId24"/>
    <p:sldId id="301" r:id="rId25"/>
    <p:sldId id="302" r:id="rId26"/>
    <p:sldId id="303" r:id="rId27"/>
    <p:sldId id="317" r:id="rId28"/>
    <p:sldId id="318" r:id="rId29"/>
    <p:sldId id="319" r:id="rId30"/>
    <p:sldId id="320" r:id="rId31"/>
    <p:sldId id="321" r:id="rId32"/>
    <p:sldId id="322" r:id="rId33"/>
    <p:sldId id="323" r:id="rId34"/>
    <p:sldId id="324" r:id="rId35"/>
    <p:sldId id="325" r:id="rId36"/>
    <p:sldId id="328" r:id="rId37"/>
    <p:sldId id="329" r:id="rId38"/>
    <p:sldId id="327" r:id="rId39"/>
    <p:sldId id="330" r:id="rId40"/>
    <p:sldId id="331" r:id="rId41"/>
    <p:sldId id="332" r:id="rId42"/>
    <p:sldId id="334" r:id="rId43"/>
    <p:sldId id="333" r:id="rId44"/>
    <p:sldId id="315" r:id="rId45"/>
    <p:sldId id="31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4280" autoAdjust="0"/>
  </p:normalViewPr>
  <p:slideViewPr>
    <p:cSldViewPr snapToGrid="0">
      <p:cViewPr varScale="1">
        <p:scale>
          <a:sx n="66" d="100"/>
          <a:sy n="66" d="100"/>
        </p:scale>
        <p:origin x="9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CE6C82-016B-4912-ADAD-9D7A8DB4B73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8F547C9A-ED13-4AD6-836C-99729110CBAB}">
      <dgm:prSet phldrT="[Texto]"/>
      <dgm:spPr/>
      <dgm:t>
        <a:bodyPr/>
        <a:lstStyle/>
        <a:p>
          <a:r>
            <a:rPr lang="es-CO" dirty="0"/>
            <a:t>Físicos</a:t>
          </a:r>
        </a:p>
      </dgm:t>
    </dgm:pt>
    <dgm:pt modelId="{4EDD7A80-7529-4870-B512-F04610737420}" type="parTrans" cxnId="{A49991CC-1EE1-4F5B-B2DA-F9288E823E80}">
      <dgm:prSet/>
      <dgm:spPr/>
      <dgm:t>
        <a:bodyPr/>
        <a:lstStyle/>
        <a:p>
          <a:endParaRPr lang="es-CO"/>
        </a:p>
      </dgm:t>
    </dgm:pt>
    <dgm:pt modelId="{11BB7E23-7D1F-4C29-9B9D-C240B539C807}" type="sibTrans" cxnId="{A49991CC-1EE1-4F5B-B2DA-F9288E823E80}">
      <dgm:prSet/>
      <dgm:spPr/>
      <dgm:t>
        <a:bodyPr/>
        <a:lstStyle/>
        <a:p>
          <a:endParaRPr lang="es-CO"/>
        </a:p>
      </dgm:t>
    </dgm:pt>
    <dgm:pt modelId="{D11CADD9-D56D-4736-B04E-5A30EF3273B3}">
      <dgm:prSet phldrT="[Texto]"/>
      <dgm:spPr/>
      <dgm:t>
        <a:bodyPr/>
        <a:lstStyle/>
        <a:p>
          <a:r>
            <a:rPr lang="es-CO" dirty="0"/>
            <a:t>Ruido</a:t>
          </a:r>
        </a:p>
      </dgm:t>
    </dgm:pt>
    <dgm:pt modelId="{2024E4B3-8FEA-4D23-B460-CE6E44F4148A}" type="parTrans" cxnId="{44666106-2647-49EB-8891-5C970098BAD1}">
      <dgm:prSet/>
      <dgm:spPr/>
      <dgm:t>
        <a:bodyPr/>
        <a:lstStyle/>
        <a:p>
          <a:endParaRPr lang="es-CO"/>
        </a:p>
      </dgm:t>
    </dgm:pt>
    <dgm:pt modelId="{2E04BF7F-7140-474F-971F-B7E3B5BD3C1E}" type="sibTrans" cxnId="{44666106-2647-49EB-8891-5C970098BAD1}">
      <dgm:prSet/>
      <dgm:spPr/>
      <dgm:t>
        <a:bodyPr/>
        <a:lstStyle/>
        <a:p>
          <a:endParaRPr lang="es-CO"/>
        </a:p>
      </dgm:t>
    </dgm:pt>
    <dgm:pt modelId="{4580E601-D7BA-4BE0-81B0-722827327CBE}">
      <dgm:prSet phldrT="[Texto]"/>
      <dgm:spPr/>
      <dgm:t>
        <a:bodyPr/>
        <a:lstStyle/>
        <a:p>
          <a:r>
            <a:rPr lang="es-CO" dirty="0"/>
            <a:t>Temperatura extrema</a:t>
          </a:r>
        </a:p>
      </dgm:t>
    </dgm:pt>
    <dgm:pt modelId="{55369E50-15EA-4F78-A012-FD3B37B1D0B7}" type="parTrans" cxnId="{EE967290-2CE7-457E-9B12-45D3DB7BC2A4}">
      <dgm:prSet/>
      <dgm:spPr/>
      <dgm:t>
        <a:bodyPr/>
        <a:lstStyle/>
        <a:p>
          <a:endParaRPr lang="es-CO"/>
        </a:p>
      </dgm:t>
    </dgm:pt>
    <dgm:pt modelId="{6F840282-01EE-46FD-8C81-578C3CC1120D}" type="sibTrans" cxnId="{EE967290-2CE7-457E-9B12-45D3DB7BC2A4}">
      <dgm:prSet/>
      <dgm:spPr/>
      <dgm:t>
        <a:bodyPr/>
        <a:lstStyle/>
        <a:p>
          <a:endParaRPr lang="es-CO"/>
        </a:p>
      </dgm:t>
    </dgm:pt>
    <dgm:pt modelId="{1383D8CE-560A-43D1-9793-C2B7EF22A737}">
      <dgm:prSet phldrT="[Texto]"/>
      <dgm:spPr/>
      <dgm:t>
        <a:bodyPr/>
        <a:lstStyle/>
        <a:p>
          <a:r>
            <a:rPr lang="es-CO" dirty="0"/>
            <a:t>Biológicos</a:t>
          </a:r>
        </a:p>
      </dgm:t>
    </dgm:pt>
    <dgm:pt modelId="{D8AF0735-912A-4540-9DDC-8EC8627958AF}" type="parTrans" cxnId="{5AA1C6EF-AC90-4CF0-A6E4-2BE650D795FC}">
      <dgm:prSet/>
      <dgm:spPr/>
      <dgm:t>
        <a:bodyPr/>
        <a:lstStyle/>
        <a:p>
          <a:endParaRPr lang="es-CO"/>
        </a:p>
      </dgm:t>
    </dgm:pt>
    <dgm:pt modelId="{199DFC36-5467-4BCB-B1AA-7521B0DD24FC}" type="sibTrans" cxnId="{5AA1C6EF-AC90-4CF0-A6E4-2BE650D795FC}">
      <dgm:prSet/>
      <dgm:spPr/>
      <dgm:t>
        <a:bodyPr/>
        <a:lstStyle/>
        <a:p>
          <a:endParaRPr lang="es-CO"/>
        </a:p>
      </dgm:t>
    </dgm:pt>
    <dgm:pt modelId="{3990DD98-DF09-414C-97AB-7DDCC28E1E75}">
      <dgm:prSet phldrT="[Texto]"/>
      <dgm:spPr/>
      <dgm:t>
        <a:bodyPr/>
        <a:lstStyle/>
        <a:p>
          <a:r>
            <a:rPr lang="es-CO" dirty="0"/>
            <a:t>Virus</a:t>
          </a:r>
        </a:p>
      </dgm:t>
    </dgm:pt>
    <dgm:pt modelId="{FDFE3E5D-0B04-4723-BCE4-2EC874944FBC}" type="parTrans" cxnId="{52E898D8-7205-4E53-B4D3-D9BDADE8084F}">
      <dgm:prSet/>
      <dgm:spPr/>
      <dgm:t>
        <a:bodyPr/>
        <a:lstStyle/>
        <a:p>
          <a:endParaRPr lang="es-CO"/>
        </a:p>
      </dgm:t>
    </dgm:pt>
    <dgm:pt modelId="{833AD65F-29E4-450F-BA6D-A9C412D24266}" type="sibTrans" cxnId="{52E898D8-7205-4E53-B4D3-D9BDADE8084F}">
      <dgm:prSet/>
      <dgm:spPr/>
      <dgm:t>
        <a:bodyPr/>
        <a:lstStyle/>
        <a:p>
          <a:endParaRPr lang="es-CO"/>
        </a:p>
      </dgm:t>
    </dgm:pt>
    <dgm:pt modelId="{DBD5FA00-6481-4547-8ADA-E8D5EF79E4D2}">
      <dgm:prSet phldrT="[Texto]"/>
      <dgm:spPr/>
      <dgm:t>
        <a:bodyPr/>
        <a:lstStyle/>
        <a:p>
          <a:r>
            <a:rPr lang="es-CO" dirty="0"/>
            <a:t>Parásitos</a:t>
          </a:r>
        </a:p>
      </dgm:t>
    </dgm:pt>
    <dgm:pt modelId="{C5A8A313-4031-4B40-9379-27066BFD334D}" type="parTrans" cxnId="{BF1BDF9F-61F4-4AD8-B2FB-A45365A44739}">
      <dgm:prSet/>
      <dgm:spPr/>
      <dgm:t>
        <a:bodyPr/>
        <a:lstStyle/>
        <a:p>
          <a:endParaRPr lang="es-CO"/>
        </a:p>
      </dgm:t>
    </dgm:pt>
    <dgm:pt modelId="{8C7FC3B2-F272-4F2E-AE7A-C84E41ACBB5F}" type="sibTrans" cxnId="{BF1BDF9F-61F4-4AD8-B2FB-A45365A44739}">
      <dgm:prSet/>
      <dgm:spPr/>
      <dgm:t>
        <a:bodyPr/>
        <a:lstStyle/>
        <a:p>
          <a:endParaRPr lang="es-CO"/>
        </a:p>
      </dgm:t>
    </dgm:pt>
    <dgm:pt modelId="{E3781913-4AA6-453A-AEE3-F36CB8D88121}">
      <dgm:prSet phldrT="[Texto]"/>
      <dgm:spPr/>
      <dgm:t>
        <a:bodyPr/>
        <a:lstStyle/>
        <a:p>
          <a:r>
            <a:rPr lang="es-CO" dirty="0"/>
            <a:t>Iluminación</a:t>
          </a:r>
        </a:p>
      </dgm:t>
    </dgm:pt>
    <dgm:pt modelId="{F2F04EB9-245C-4E8F-A1F9-C2D85BDF3905}" type="parTrans" cxnId="{099DDA0B-8BB2-497F-B734-6095E0860BC4}">
      <dgm:prSet/>
      <dgm:spPr/>
      <dgm:t>
        <a:bodyPr/>
        <a:lstStyle/>
        <a:p>
          <a:endParaRPr lang="es-CO"/>
        </a:p>
      </dgm:t>
    </dgm:pt>
    <dgm:pt modelId="{431C94D5-C404-4076-9FD8-2CBD8A3328FF}" type="sibTrans" cxnId="{099DDA0B-8BB2-497F-B734-6095E0860BC4}">
      <dgm:prSet/>
      <dgm:spPr/>
      <dgm:t>
        <a:bodyPr/>
        <a:lstStyle/>
        <a:p>
          <a:endParaRPr lang="es-CO"/>
        </a:p>
      </dgm:t>
    </dgm:pt>
    <dgm:pt modelId="{443DD6F6-5A51-4348-B8D1-22874EA19A08}">
      <dgm:prSet phldrT="[Texto]"/>
      <dgm:spPr/>
      <dgm:t>
        <a:bodyPr/>
        <a:lstStyle/>
        <a:p>
          <a:r>
            <a:rPr lang="es-CO" dirty="0"/>
            <a:t>Vibración</a:t>
          </a:r>
        </a:p>
      </dgm:t>
    </dgm:pt>
    <dgm:pt modelId="{EC276D7A-8098-4671-A4C3-9682627F8387}" type="parTrans" cxnId="{697FCAA9-0E4B-4736-8238-803BC1045CB4}">
      <dgm:prSet/>
      <dgm:spPr/>
      <dgm:t>
        <a:bodyPr/>
        <a:lstStyle/>
        <a:p>
          <a:endParaRPr lang="es-CO"/>
        </a:p>
      </dgm:t>
    </dgm:pt>
    <dgm:pt modelId="{356C3FAD-AFE3-4D55-8417-14951A2CB1E9}" type="sibTrans" cxnId="{697FCAA9-0E4B-4736-8238-803BC1045CB4}">
      <dgm:prSet/>
      <dgm:spPr/>
      <dgm:t>
        <a:bodyPr/>
        <a:lstStyle/>
        <a:p>
          <a:endParaRPr lang="es-CO"/>
        </a:p>
      </dgm:t>
    </dgm:pt>
    <dgm:pt modelId="{72B63BB2-87E7-4D5D-A8E4-FE87F0DE6750}">
      <dgm:prSet phldrT="[Texto]"/>
      <dgm:spPr/>
      <dgm:t>
        <a:bodyPr/>
        <a:lstStyle/>
        <a:p>
          <a:r>
            <a:rPr lang="es-CO" dirty="0"/>
            <a:t>Presión</a:t>
          </a:r>
        </a:p>
      </dgm:t>
    </dgm:pt>
    <dgm:pt modelId="{62852F7F-509E-4038-A53B-CC1A9726F122}" type="parTrans" cxnId="{1D5FE547-DBC6-4445-AA2E-7BFBB2DE874F}">
      <dgm:prSet/>
      <dgm:spPr/>
      <dgm:t>
        <a:bodyPr/>
        <a:lstStyle/>
        <a:p>
          <a:endParaRPr lang="es-CO"/>
        </a:p>
      </dgm:t>
    </dgm:pt>
    <dgm:pt modelId="{D6E34994-2F44-4894-9F90-17DEB37387A6}" type="sibTrans" cxnId="{1D5FE547-DBC6-4445-AA2E-7BFBB2DE874F}">
      <dgm:prSet/>
      <dgm:spPr/>
      <dgm:t>
        <a:bodyPr/>
        <a:lstStyle/>
        <a:p>
          <a:endParaRPr lang="es-CO"/>
        </a:p>
      </dgm:t>
    </dgm:pt>
    <dgm:pt modelId="{02037206-EA2F-4441-8F97-CAA8AC6EBB23}">
      <dgm:prSet phldrT="[Texto]"/>
      <dgm:spPr/>
      <dgm:t>
        <a:bodyPr/>
        <a:lstStyle/>
        <a:p>
          <a:r>
            <a:rPr lang="es-CO" dirty="0"/>
            <a:t>Radicación</a:t>
          </a:r>
        </a:p>
      </dgm:t>
    </dgm:pt>
    <dgm:pt modelId="{A2F3213E-B6E6-4675-9557-067B633BCC51}" type="parTrans" cxnId="{B2B47BC9-37C0-4317-9AB0-04934A418CC7}">
      <dgm:prSet/>
      <dgm:spPr/>
      <dgm:t>
        <a:bodyPr/>
        <a:lstStyle/>
        <a:p>
          <a:endParaRPr lang="es-CO"/>
        </a:p>
      </dgm:t>
    </dgm:pt>
    <dgm:pt modelId="{D9236BEE-7D74-4725-8D5F-ECDCD3714306}" type="sibTrans" cxnId="{B2B47BC9-37C0-4317-9AB0-04934A418CC7}">
      <dgm:prSet/>
      <dgm:spPr/>
      <dgm:t>
        <a:bodyPr/>
        <a:lstStyle/>
        <a:p>
          <a:endParaRPr lang="es-CO"/>
        </a:p>
      </dgm:t>
    </dgm:pt>
    <dgm:pt modelId="{C32F872A-D0EB-4B04-AD2F-8EBB3C265521}">
      <dgm:prSet phldrT="[Texto]"/>
      <dgm:spPr/>
      <dgm:t>
        <a:bodyPr/>
        <a:lstStyle/>
        <a:p>
          <a:r>
            <a:rPr lang="es-CO" dirty="0"/>
            <a:t>Bacterias</a:t>
          </a:r>
        </a:p>
      </dgm:t>
    </dgm:pt>
    <dgm:pt modelId="{4CA095FE-C6C9-470E-AD6A-285FD6314E85}" type="parTrans" cxnId="{DC012B48-7E48-47E5-A822-05698AC788C1}">
      <dgm:prSet/>
      <dgm:spPr/>
      <dgm:t>
        <a:bodyPr/>
        <a:lstStyle/>
        <a:p>
          <a:endParaRPr lang="es-CO"/>
        </a:p>
      </dgm:t>
    </dgm:pt>
    <dgm:pt modelId="{75DF81AB-8654-4213-905C-D57E2B8B959D}" type="sibTrans" cxnId="{DC012B48-7E48-47E5-A822-05698AC788C1}">
      <dgm:prSet/>
      <dgm:spPr/>
      <dgm:t>
        <a:bodyPr/>
        <a:lstStyle/>
        <a:p>
          <a:endParaRPr lang="es-CO"/>
        </a:p>
      </dgm:t>
    </dgm:pt>
    <dgm:pt modelId="{D0535078-4E9C-4170-9CC2-A4563DB6E04D}">
      <dgm:prSet phldrT="[Texto]"/>
      <dgm:spPr/>
      <dgm:t>
        <a:bodyPr/>
        <a:lstStyle/>
        <a:p>
          <a:r>
            <a:rPr lang="es-CO" dirty="0"/>
            <a:t>Hongos</a:t>
          </a:r>
        </a:p>
      </dgm:t>
    </dgm:pt>
    <dgm:pt modelId="{14AC8A84-803C-4750-9C0D-D0D0AFF28DC5}" type="parTrans" cxnId="{535F0B0B-8777-45B5-8951-78DDBD6EA236}">
      <dgm:prSet/>
      <dgm:spPr/>
      <dgm:t>
        <a:bodyPr/>
        <a:lstStyle/>
        <a:p>
          <a:endParaRPr lang="es-CO"/>
        </a:p>
      </dgm:t>
    </dgm:pt>
    <dgm:pt modelId="{94CAE409-C775-4FB9-B071-990E69F19489}" type="sibTrans" cxnId="{535F0B0B-8777-45B5-8951-78DDBD6EA236}">
      <dgm:prSet/>
      <dgm:spPr/>
      <dgm:t>
        <a:bodyPr/>
        <a:lstStyle/>
        <a:p>
          <a:endParaRPr lang="es-CO"/>
        </a:p>
      </dgm:t>
    </dgm:pt>
    <dgm:pt modelId="{CD27AA86-CEFA-49EC-B972-DF8D180014B4}">
      <dgm:prSet phldrT="[Texto]"/>
      <dgm:spPr/>
      <dgm:t>
        <a:bodyPr/>
        <a:lstStyle/>
        <a:p>
          <a:r>
            <a:rPr lang="es-CO" dirty="0"/>
            <a:t>Picaduras</a:t>
          </a:r>
        </a:p>
      </dgm:t>
    </dgm:pt>
    <dgm:pt modelId="{6108BA74-3527-45D0-AE1E-45E337012E7D}" type="parTrans" cxnId="{FA532113-6EF0-4088-814D-C7B88BA74797}">
      <dgm:prSet/>
      <dgm:spPr/>
      <dgm:t>
        <a:bodyPr/>
        <a:lstStyle/>
        <a:p>
          <a:endParaRPr lang="es-CO"/>
        </a:p>
      </dgm:t>
    </dgm:pt>
    <dgm:pt modelId="{A25D1DD0-D896-4B29-893A-8718E397E549}" type="sibTrans" cxnId="{FA532113-6EF0-4088-814D-C7B88BA74797}">
      <dgm:prSet/>
      <dgm:spPr/>
      <dgm:t>
        <a:bodyPr/>
        <a:lstStyle/>
        <a:p>
          <a:endParaRPr lang="es-CO"/>
        </a:p>
      </dgm:t>
    </dgm:pt>
    <dgm:pt modelId="{F4308B77-F8F6-4125-A3FD-D2D5537783D1}">
      <dgm:prSet phldrT="[Texto]"/>
      <dgm:spPr/>
      <dgm:t>
        <a:bodyPr/>
        <a:lstStyle/>
        <a:p>
          <a:r>
            <a:rPr lang="es-CO" dirty="0"/>
            <a:t>Mordeduras</a:t>
          </a:r>
        </a:p>
      </dgm:t>
    </dgm:pt>
    <dgm:pt modelId="{A22E2168-231D-486A-BD38-F1865B9C2F8B}" type="parTrans" cxnId="{1EAFE6A2-3E38-4D98-B1BC-B2AD56612B92}">
      <dgm:prSet/>
      <dgm:spPr/>
      <dgm:t>
        <a:bodyPr/>
        <a:lstStyle/>
        <a:p>
          <a:endParaRPr lang="es-CO"/>
        </a:p>
      </dgm:t>
    </dgm:pt>
    <dgm:pt modelId="{6438C654-A2B2-40AA-BD30-366FA37E1157}" type="sibTrans" cxnId="{1EAFE6A2-3E38-4D98-B1BC-B2AD56612B92}">
      <dgm:prSet/>
      <dgm:spPr/>
      <dgm:t>
        <a:bodyPr/>
        <a:lstStyle/>
        <a:p>
          <a:endParaRPr lang="es-CO"/>
        </a:p>
      </dgm:t>
    </dgm:pt>
    <dgm:pt modelId="{962197C2-50E4-4045-A3B6-D9FFA9108613}">
      <dgm:prSet/>
      <dgm:spPr/>
      <dgm:t>
        <a:bodyPr/>
        <a:lstStyle/>
        <a:p>
          <a:r>
            <a:rPr lang="es-CO" dirty="0"/>
            <a:t>Químico</a:t>
          </a:r>
        </a:p>
      </dgm:t>
    </dgm:pt>
    <dgm:pt modelId="{7BD77C48-DB0F-4062-8287-DA74BCDCDE95}" type="parTrans" cxnId="{9CD0BF36-B09C-4300-92F3-1986A1E4828C}">
      <dgm:prSet/>
      <dgm:spPr/>
      <dgm:t>
        <a:bodyPr/>
        <a:lstStyle/>
        <a:p>
          <a:endParaRPr lang="es-CO"/>
        </a:p>
      </dgm:t>
    </dgm:pt>
    <dgm:pt modelId="{E1C075E5-5558-49FF-9BB1-81E602188109}" type="sibTrans" cxnId="{9CD0BF36-B09C-4300-92F3-1986A1E4828C}">
      <dgm:prSet/>
      <dgm:spPr/>
      <dgm:t>
        <a:bodyPr/>
        <a:lstStyle/>
        <a:p>
          <a:endParaRPr lang="es-CO"/>
        </a:p>
      </dgm:t>
    </dgm:pt>
    <dgm:pt modelId="{31F9C458-97CB-41CA-8B5C-0C8B693B964B}">
      <dgm:prSet/>
      <dgm:spPr/>
      <dgm:t>
        <a:bodyPr/>
        <a:lstStyle/>
        <a:p>
          <a:r>
            <a:rPr lang="es-CO" dirty="0"/>
            <a:t>Psicosocial</a:t>
          </a:r>
        </a:p>
      </dgm:t>
    </dgm:pt>
    <dgm:pt modelId="{4AD0B093-B82B-4047-A278-5FBD925D0D9F}" type="parTrans" cxnId="{1438DC73-F568-478D-8ACA-3267CA02EAC5}">
      <dgm:prSet/>
      <dgm:spPr/>
      <dgm:t>
        <a:bodyPr/>
        <a:lstStyle/>
        <a:p>
          <a:endParaRPr lang="es-CO"/>
        </a:p>
      </dgm:t>
    </dgm:pt>
    <dgm:pt modelId="{4049F873-49BC-4912-A467-F8521E574846}" type="sibTrans" cxnId="{1438DC73-F568-478D-8ACA-3267CA02EAC5}">
      <dgm:prSet/>
      <dgm:spPr/>
      <dgm:t>
        <a:bodyPr/>
        <a:lstStyle/>
        <a:p>
          <a:endParaRPr lang="es-CO"/>
        </a:p>
      </dgm:t>
    </dgm:pt>
    <dgm:pt modelId="{E25F3478-4AC8-446F-94D3-CAFF4120F568}">
      <dgm:prSet/>
      <dgm:spPr/>
      <dgm:t>
        <a:bodyPr/>
        <a:lstStyle/>
        <a:p>
          <a:r>
            <a:rPr lang="es-CO" dirty="0"/>
            <a:t>Biomecánico</a:t>
          </a:r>
        </a:p>
      </dgm:t>
    </dgm:pt>
    <dgm:pt modelId="{93328BC7-4A95-4672-8AEA-BAEDEFFEF8F4}" type="parTrans" cxnId="{463F9462-EF35-4F6C-8DA5-BE4058C397F0}">
      <dgm:prSet/>
      <dgm:spPr/>
      <dgm:t>
        <a:bodyPr/>
        <a:lstStyle/>
        <a:p>
          <a:endParaRPr lang="es-CO"/>
        </a:p>
      </dgm:t>
    </dgm:pt>
    <dgm:pt modelId="{BCE73ACC-F14A-403E-9E46-61472D8C7187}" type="sibTrans" cxnId="{463F9462-EF35-4F6C-8DA5-BE4058C397F0}">
      <dgm:prSet/>
      <dgm:spPr/>
      <dgm:t>
        <a:bodyPr/>
        <a:lstStyle/>
        <a:p>
          <a:endParaRPr lang="es-CO"/>
        </a:p>
      </dgm:t>
    </dgm:pt>
    <dgm:pt modelId="{E6BDC964-D626-4D39-B683-68C7A8E4C9E3}">
      <dgm:prSet/>
      <dgm:spPr/>
      <dgm:t>
        <a:bodyPr/>
        <a:lstStyle/>
        <a:p>
          <a:r>
            <a:rPr lang="es-CO" dirty="0"/>
            <a:t>Polvos</a:t>
          </a:r>
        </a:p>
      </dgm:t>
    </dgm:pt>
    <dgm:pt modelId="{6310081A-078D-4037-B1B4-AC722EDAD09A}" type="parTrans" cxnId="{943CA286-5EBF-49C4-A421-1309E1A704F8}">
      <dgm:prSet/>
      <dgm:spPr/>
      <dgm:t>
        <a:bodyPr/>
        <a:lstStyle/>
        <a:p>
          <a:endParaRPr lang="es-CO"/>
        </a:p>
      </dgm:t>
    </dgm:pt>
    <dgm:pt modelId="{7CAB08C7-1163-4769-AF08-4BCBA3249EB5}" type="sibTrans" cxnId="{943CA286-5EBF-49C4-A421-1309E1A704F8}">
      <dgm:prSet/>
      <dgm:spPr/>
      <dgm:t>
        <a:bodyPr/>
        <a:lstStyle/>
        <a:p>
          <a:endParaRPr lang="es-CO"/>
        </a:p>
      </dgm:t>
    </dgm:pt>
    <dgm:pt modelId="{8CAB870D-356E-45FE-BB81-ABBCD9354C95}">
      <dgm:prSet/>
      <dgm:spPr/>
      <dgm:t>
        <a:bodyPr/>
        <a:lstStyle/>
        <a:p>
          <a:r>
            <a:rPr lang="es-CO" dirty="0"/>
            <a:t>Fibras</a:t>
          </a:r>
        </a:p>
      </dgm:t>
    </dgm:pt>
    <dgm:pt modelId="{27C736A5-E818-45CB-A254-CBF868DC0A9B}" type="parTrans" cxnId="{1FC65E03-1BE9-472A-8073-DE5070A285E1}">
      <dgm:prSet/>
      <dgm:spPr/>
      <dgm:t>
        <a:bodyPr/>
        <a:lstStyle/>
        <a:p>
          <a:endParaRPr lang="es-CO"/>
        </a:p>
      </dgm:t>
    </dgm:pt>
    <dgm:pt modelId="{365A92BB-DCF2-4320-A691-6B3D4BC12B54}" type="sibTrans" cxnId="{1FC65E03-1BE9-472A-8073-DE5070A285E1}">
      <dgm:prSet/>
      <dgm:spPr/>
      <dgm:t>
        <a:bodyPr/>
        <a:lstStyle/>
        <a:p>
          <a:endParaRPr lang="es-CO"/>
        </a:p>
      </dgm:t>
    </dgm:pt>
    <dgm:pt modelId="{394559FF-9DA3-47AE-9F9C-E92E82BC17E3}">
      <dgm:prSet/>
      <dgm:spPr/>
      <dgm:t>
        <a:bodyPr/>
        <a:lstStyle/>
        <a:p>
          <a:r>
            <a:rPr lang="es-CO" dirty="0"/>
            <a:t>Líquidos</a:t>
          </a:r>
        </a:p>
      </dgm:t>
    </dgm:pt>
    <dgm:pt modelId="{6B6B7046-D0D3-4EBC-9C4E-8D5CB3D48CDB}" type="parTrans" cxnId="{E3D66803-F1EB-4F59-8846-C73736F49C35}">
      <dgm:prSet/>
      <dgm:spPr/>
      <dgm:t>
        <a:bodyPr/>
        <a:lstStyle/>
        <a:p>
          <a:endParaRPr lang="es-CO"/>
        </a:p>
      </dgm:t>
    </dgm:pt>
    <dgm:pt modelId="{0D8238C5-06BD-4FF4-90C9-B2FF589BD074}" type="sibTrans" cxnId="{E3D66803-F1EB-4F59-8846-C73736F49C35}">
      <dgm:prSet/>
      <dgm:spPr/>
      <dgm:t>
        <a:bodyPr/>
        <a:lstStyle/>
        <a:p>
          <a:endParaRPr lang="es-CO"/>
        </a:p>
      </dgm:t>
    </dgm:pt>
    <dgm:pt modelId="{571E5A5C-ED79-4D48-8066-1BD5AB4846CC}">
      <dgm:prSet/>
      <dgm:spPr/>
      <dgm:t>
        <a:bodyPr/>
        <a:lstStyle/>
        <a:p>
          <a:r>
            <a:rPr lang="es-CO" dirty="0"/>
            <a:t>Gases</a:t>
          </a:r>
        </a:p>
      </dgm:t>
    </dgm:pt>
    <dgm:pt modelId="{C8824F3E-9381-43D8-ACFA-B50D764AB199}" type="parTrans" cxnId="{67D4BD03-B78C-42EE-AF0E-56C0C50E4D2B}">
      <dgm:prSet/>
      <dgm:spPr/>
      <dgm:t>
        <a:bodyPr/>
        <a:lstStyle/>
        <a:p>
          <a:endParaRPr lang="es-CO"/>
        </a:p>
      </dgm:t>
    </dgm:pt>
    <dgm:pt modelId="{996F5312-7AA1-468A-90B5-3B1F66A4A0A4}" type="sibTrans" cxnId="{67D4BD03-B78C-42EE-AF0E-56C0C50E4D2B}">
      <dgm:prSet/>
      <dgm:spPr/>
      <dgm:t>
        <a:bodyPr/>
        <a:lstStyle/>
        <a:p>
          <a:endParaRPr lang="es-CO"/>
        </a:p>
      </dgm:t>
    </dgm:pt>
    <dgm:pt modelId="{1464E09C-5DED-46FE-8B2E-334053FEB8F0}">
      <dgm:prSet/>
      <dgm:spPr/>
      <dgm:t>
        <a:bodyPr/>
        <a:lstStyle/>
        <a:p>
          <a:r>
            <a:rPr lang="es-CO" dirty="0"/>
            <a:t>Sólidos corrosivos</a:t>
          </a:r>
        </a:p>
      </dgm:t>
    </dgm:pt>
    <dgm:pt modelId="{3D36EECB-7FC8-4841-BE50-5AA2B76B0BFD}" type="parTrans" cxnId="{7F91A18E-F839-41AA-B756-7CB76F4C13EC}">
      <dgm:prSet/>
      <dgm:spPr/>
      <dgm:t>
        <a:bodyPr/>
        <a:lstStyle/>
        <a:p>
          <a:endParaRPr lang="es-CO"/>
        </a:p>
      </dgm:t>
    </dgm:pt>
    <dgm:pt modelId="{59CCE3F8-D876-4AFF-8D29-8B146396216D}" type="sibTrans" cxnId="{7F91A18E-F839-41AA-B756-7CB76F4C13EC}">
      <dgm:prSet/>
      <dgm:spPr/>
      <dgm:t>
        <a:bodyPr/>
        <a:lstStyle/>
        <a:p>
          <a:endParaRPr lang="es-CO"/>
        </a:p>
      </dgm:t>
    </dgm:pt>
    <dgm:pt modelId="{68DC85F4-E480-4FB0-A875-3B7055E7517A}">
      <dgm:prSet/>
      <dgm:spPr/>
      <dgm:t>
        <a:bodyPr/>
        <a:lstStyle/>
        <a:p>
          <a:r>
            <a:rPr lang="es-CO" dirty="0"/>
            <a:t>Organizacional</a:t>
          </a:r>
        </a:p>
      </dgm:t>
    </dgm:pt>
    <dgm:pt modelId="{C8246D9C-76E3-420B-AF7F-CD204587C9A4}" type="parTrans" cxnId="{12E00CC6-07DC-426E-8D7F-F6CB5862DD51}">
      <dgm:prSet/>
      <dgm:spPr/>
      <dgm:t>
        <a:bodyPr/>
        <a:lstStyle/>
        <a:p>
          <a:endParaRPr lang="es-CO"/>
        </a:p>
      </dgm:t>
    </dgm:pt>
    <dgm:pt modelId="{15F40E56-2F6C-474E-AE3B-0CB65B7FBDBF}" type="sibTrans" cxnId="{12E00CC6-07DC-426E-8D7F-F6CB5862DD51}">
      <dgm:prSet/>
      <dgm:spPr/>
      <dgm:t>
        <a:bodyPr/>
        <a:lstStyle/>
        <a:p>
          <a:endParaRPr lang="es-CO"/>
        </a:p>
      </dgm:t>
    </dgm:pt>
    <dgm:pt modelId="{6BCE0C8E-3E95-4CA5-A7C2-A9B1EB8B9306}">
      <dgm:prSet/>
      <dgm:spPr/>
      <dgm:t>
        <a:bodyPr/>
        <a:lstStyle/>
        <a:p>
          <a:r>
            <a:rPr lang="es-CO" dirty="0"/>
            <a:t>Postura</a:t>
          </a:r>
        </a:p>
      </dgm:t>
    </dgm:pt>
    <dgm:pt modelId="{B533B131-B48C-4BA0-AA02-DD4EF7DA0042}" type="parTrans" cxnId="{67590F22-18EB-42DD-A944-69BC46400703}">
      <dgm:prSet/>
      <dgm:spPr/>
      <dgm:t>
        <a:bodyPr/>
        <a:lstStyle/>
        <a:p>
          <a:endParaRPr lang="es-CO"/>
        </a:p>
      </dgm:t>
    </dgm:pt>
    <dgm:pt modelId="{DA72A2F9-9EF4-40B2-B65E-FA63781E6916}" type="sibTrans" cxnId="{67590F22-18EB-42DD-A944-69BC46400703}">
      <dgm:prSet/>
      <dgm:spPr/>
      <dgm:t>
        <a:bodyPr/>
        <a:lstStyle/>
        <a:p>
          <a:endParaRPr lang="es-CO"/>
        </a:p>
      </dgm:t>
    </dgm:pt>
    <dgm:pt modelId="{42BA1F40-8A21-4B33-A422-BB3FE407E9CA}">
      <dgm:prSet/>
      <dgm:spPr/>
      <dgm:t>
        <a:bodyPr/>
        <a:lstStyle/>
        <a:p>
          <a:r>
            <a:rPr lang="es-CO" dirty="0"/>
            <a:t>Esfuerzo</a:t>
          </a:r>
        </a:p>
      </dgm:t>
    </dgm:pt>
    <dgm:pt modelId="{97DDD25F-991B-44E1-81AD-3F7CA00BD245}" type="parTrans" cxnId="{6D01BB8C-9507-4954-815E-86CD5E29124D}">
      <dgm:prSet/>
      <dgm:spPr/>
      <dgm:t>
        <a:bodyPr/>
        <a:lstStyle/>
        <a:p>
          <a:endParaRPr lang="es-CO"/>
        </a:p>
      </dgm:t>
    </dgm:pt>
    <dgm:pt modelId="{1CFC2451-D8C3-4DA5-8737-D895042B8475}" type="sibTrans" cxnId="{6D01BB8C-9507-4954-815E-86CD5E29124D}">
      <dgm:prSet/>
      <dgm:spPr/>
      <dgm:t>
        <a:bodyPr/>
        <a:lstStyle/>
        <a:p>
          <a:endParaRPr lang="es-CO"/>
        </a:p>
      </dgm:t>
    </dgm:pt>
    <dgm:pt modelId="{B2B9F5CD-909E-4E0C-A051-0B396602B539}">
      <dgm:prSet/>
      <dgm:spPr/>
      <dgm:t>
        <a:bodyPr/>
        <a:lstStyle/>
        <a:p>
          <a:r>
            <a:rPr lang="es-CO" dirty="0" err="1"/>
            <a:t>Mvto</a:t>
          </a:r>
          <a:r>
            <a:rPr lang="es-CO" dirty="0"/>
            <a:t> repetitivo</a:t>
          </a:r>
        </a:p>
      </dgm:t>
    </dgm:pt>
    <dgm:pt modelId="{9CE7A043-5C1B-4FEE-96C7-A2F5DFD91C66}" type="parTrans" cxnId="{CCD2C8A0-B25B-4247-8C04-448F2B1D22A9}">
      <dgm:prSet/>
      <dgm:spPr/>
      <dgm:t>
        <a:bodyPr/>
        <a:lstStyle/>
        <a:p>
          <a:endParaRPr lang="es-CO"/>
        </a:p>
      </dgm:t>
    </dgm:pt>
    <dgm:pt modelId="{90E327D8-72A1-4F58-B8A0-0BFD11E622CB}" type="sibTrans" cxnId="{CCD2C8A0-B25B-4247-8C04-448F2B1D22A9}">
      <dgm:prSet/>
      <dgm:spPr/>
      <dgm:t>
        <a:bodyPr/>
        <a:lstStyle/>
        <a:p>
          <a:endParaRPr lang="es-CO"/>
        </a:p>
      </dgm:t>
    </dgm:pt>
    <dgm:pt modelId="{DC8B5AFA-19B8-41E5-A611-418BC2670414}">
      <dgm:prSet/>
      <dgm:spPr/>
      <dgm:t>
        <a:bodyPr/>
        <a:lstStyle/>
        <a:p>
          <a:r>
            <a:rPr lang="es-CO" dirty="0"/>
            <a:t>Manipulación manual de cargas</a:t>
          </a:r>
        </a:p>
      </dgm:t>
    </dgm:pt>
    <dgm:pt modelId="{E09E3A4E-F878-45B8-8413-A5DFC37CC880}" type="parTrans" cxnId="{A0CA9622-764A-4824-BEAC-838127885255}">
      <dgm:prSet/>
      <dgm:spPr/>
      <dgm:t>
        <a:bodyPr/>
        <a:lstStyle/>
        <a:p>
          <a:endParaRPr lang="es-CO"/>
        </a:p>
      </dgm:t>
    </dgm:pt>
    <dgm:pt modelId="{F5FDAF19-135E-4F6F-8C6F-7BA25811E2F4}" type="sibTrans" cxnId="{A0CA9622-764A-4824-BEAC-838127885255}">
      <dgm:prSet/>
      <dgm:spPr/>
      <dgm:t>
        <a:bodyPr/>
        <a:lstStyle/>
        <a:p>
          <a:endParaRPr lang="es-CO"/>
        </a:p>
      </dgm:t>
    </dgm:pt>
    <dgm:pt modelId="{9E1A5E44-52F5-4FFB-83F3-4D706811F4DF}">
      <dgm:prSet/>
      <dgm:spPr/>
      <dgm:t>
        <a:bodyPr/>
        <a:lstStyle/>
        <a:p>
          <a:r>
            <a:rPr lang="es-CO" dirty="0"/>
            <a:t>Condiciones de seguridad</a:t>
          </a:r>
        </a:p>
      </dgm:t>
    </dgm:pt>
    <dgm:pt modelId="{A2DE1033-2C6D-489F-A708-CD62003AA0A2}" type="parTrans" cxnId="{D6E9D26B-D120-4187-84AB-2BA5394A7DF3}">
      <dgm:prSet/>
      <dgm:spPr/>
      <dgm:t>
        <a:bodyPr/>
        <a:lstStyle/>
        <a:p>
          <a:endParaRPr lang="es-CO"/>
        </a:p>
      </dgm:t>
    </dgm:pt>
    <dgm:pt modelId="{2E222FED-15AF-41B7-9ADE-E04629F3E33C}" type="sibTrans" cxnId="{D6E9D26B-D120-4187-84AB-2BA5394A7DF3}">
      <dgm:prSet/>
      <dgm:spPr/>
      <dgm:t>
        <a:bodyPr/>
        <a:lstStyle/>
        <a:p>
          <a:endParaRPr lang="es-CO"/>
        </a:p>
      </dgm:t>
    </dgm:pt>
    <dgm:pt modelId="{F92D8D7E-D362-43DE-82AC-CD696CE4E19E}">
      <dgm:prSet/>
      <dgm:spPr/>
      <dgm:t>
        <a:bodyPr/>
        <a:lstStyle/>
        <a:p>
          <a:r>
            <a:rPr lang="es-CO" dirty="0"/>
            <a:t>Mecánicas</a:t>
          </a:r>
        </a:p>
      </dgm:t>
    </dgm:pt>
    <dgm:pt modelId="{44A135A9-BC09-416B-9504-5AF2E483E776}" type="parTrans" cxnId="{514A6DAC-76FC-46AC-97F3-F59FF1939D51}">
      <dgm:prSet/>
      <dgm:spPr/>
      <dgm:t>
        <a:bodyPr/>
        <a:lstStyle/>
        <a:p>
          <a:endParaRPr lang="es-CO"/>
        </a:p>
      </dgm:t>
    </dgm:pt>
    <dgm:pt modelId="{81E786F8-3DC7-46B2-BB38-E08AAD28C17B}" type="sibTrans" cxnId="{514A6DAC-76FC-46AC-97F3-F59FF1939D51}">
      <dgm:prSet/>
      <dgm:spPr/>
      <dgm:t>
        <a:bodyPr/>
        <a:lstStyle/>
        <a:p>
          <a:endParaRPr lang="es-CO"/>
        </a:p>
      </dgm:t>
    </dgm:pt>
    <dgm:pt modelId="{D7EDDE02-B998-4CF9-BDD2-8128646F126A}">
      <dgm:prSet/>
      <dgm:spPr/>
      <dgm:t>
        <a:bodyPr/>
        <a:lstStyle/>
        <a:p>
          <a:r>
            <a:rPr lang="es-CO" dirty="0"/>
            <a:t>Eléctricas</a:t>
          </a:r>
        </a:p>
      </dgm:t>
    </dgm:pt>
    <dgm:pt modelId="{EC63F155-86C4-453B-89F0-90DD7B900D04}" type="parTrans" cxnId="{B6E044C3-B783-4870-9DF1-E8F2D58D01F9}">
      <dgm:prSet/>
      <dgm:spPr/>
      <dgm:t>
        <a:bodyPr/>
        <a:lstStyle/>
        <a:p>
          <a:endParaRPr lang="es-CO"/>
        </a:p>
      </dgm:t>
    </dgm:pt>
    <dgm:pt modelId="{6CD56A16-6C79-4AB6-B8FD-A8A77FDF5BEC}" type="sibTrans" cxnId="{B6E044C3-B783-4870-9DF1-E8F2D58D01F9}">
      <dgm:prSet/>
      <dgm:spPr/>
      <dgm:t>
        <a:bodyPr/>
        <a:lstStyle/>
        <a:p>
          <a:endParaRPr lang="es-CO"/>
        </a:p>
      </dgm:t>
    </dgm:pt>
    <dgm:pt modelId="{3422E963-DB03-46D9-8BB4-D8A95A7BD8DB}">
      <dgm:prSet/>
      <dgm:spPr/>
      <dgm:t>
        <a:bodyPr/>
        <a:lstStyle/>
        <a:p>
          <a:r>
            <a:rPr lang="es-CO" dirty="0"/>
            <a:t>Locativo</a:t>
          </a:r>
        </a:p>
      </dgm:t>
    </dgm:pt>
    <dgm:pt modelId="{CAD33E38-02D6-469F-A6D8-D585630141B6}" type="parTrans" cxnId="{FB0F2455-8047-4C20-B33D-FD858F85ABE5}">
      <dgm:prSet/>
      <dgm:spPr/>
      <dgm:t>
        <a:bodyPr/>
        <a:lstStyle/>
        <a:p>
          <a:endParaRPr lang="es-CO"/>
        </a:p>
      </dgm:t>
    </dgm:pt>
    <dgm:pt modelId="{1B01CF72-0AE2-492A-9D9C-DC2ED93234B0}" type="sibTrans" cxnId="{FB0F2455-8047-4C20-B33D-FD858F85ABE5}">
      <dgm:prSet/>
      <dgm:spPr/>
      <dgm:t>
        <a:bodyPr/>
        <a:lstStyle/>
        <a:p>
          <a:endParaRPr lang="es-CO"/>
        </a:p>
      </dgm:t>
    </dgm:pt>
    <dgm:pt modelId="{6717FE1D-44CA-4FF2-BD19-97EEC6314CAB}">
      <dgm:prSet/>
      <dgm:spPr/>
      <dgm:t>
        <a:bodyPr/>
        <a:lstStyle/>
        <a:p>
          <a:r>
            <a:rPr lang="es-CO" dirty="0"/>
            <a:t>Tecnológico</a:t>
          </a:r>
        </a:p>
      </dgm:t>
    </dgm:pt>
    <dgm:pt modelId="{A1CD0F45-926A-4EA4-A72C-005AA07D6E49}" type="parTrans" cxnId="{21B1F2F1-7719-43F5-A253-EC08B3884C5E}">
      <dgm:prSet/>
      <dgm:spPr/>
      <dgm:t>
        <a:bodyPr/>
        <a:lstStyle/>
        <a:p>
          <a:endParaRPr lang="es-CO"/>
        </a:p>
      </dgm:t>
    </dgm:pt>
    <dgm:pt modelId="{FE1A828C-7776-46BB-9271-8A36B637ED84}" type="sibTrans" cxnId="{21B1F2F1-7719-43F5-A253-EC08B3884C5E}">
      <dgm:prSet/>
      <dgm:spPr/>
      <dgm:t>
        <a:bodyPr/>
        <a:lstStyle/>
        <a:p>
          <a:endParaRPr lang="es-CO"/>
        </a:p>
      </dgm:t>
    </dgm:pt>
    <dgm:pt modelId="{5D8727EA-183F-4372-883C-020CBE7ABB86}">
      <dgm:prSet/>
      <dgm:spPr/>
      <dgm:t>
        <a:bodyPr/>
        <a:lstStyle/>
        <a:p>
          <a:r>
            <a:rPr lang="es-CO" dirty="0"/>
            <a:t>Accidente de tránsito</a:t>
          </a:r>
        </a:p>
      </dgm:t>
    </dgm:pt>
    <dgm:pt modelId="{91207B86-434D-4B53-AD0E-5B2DF545EDB7}" type="parTrans" cxnId="{16726E46-ED14-44D9-809D-9FC3BFE4D259}">
      <dgm:prSet/>
      <dgm:spPr/>
      <dgm:t>
        <a:bodyPr/>
        <a:lstStyle/>
        <a:p>
          <a:endParaRPr lang="es-CO"/>
        </a:p>
      </dgm:t>
    </dgm:pt>
    <dgm:pt modelId="{65BBE921-D5D3-46E2-907B-9B2B47D15727}" type="sibTrans" cxnId="{16726E46-ED14-44D9-809D-9FC3BFE4D259}">
      <dgm:prSet/>
      <dgm:spPr/>
      <dgm:t>
        <a:bodyPr/>
        <a:lstStyle/>
        <a:p>
          <a:endParaRPr lang="es-CO"/>
        </a:p>
      </dgm:t>
    </dgm:pt>
    <dgm:pt modelId="{561F6B13-CC65-44FF-AD70-B989B37258D6}">
      <dgm:prSet/>
      <dgm:spPr/>
      <dgm:t>
        <a:bodyPr/>
        <a:lstStyle/>
        <a:p>
          <a:r>
            <a:rPr lang="es-CO" dirty="0"/>
            <a:t>Público robos</a:t>
          </a:r>
        </a:p>
      </dgm:t>
    </dgm:pt>
    <dgm:pt modelId="{D703EFB5-4805-41DB-92C4-2FDD065605BE}" type="parTrans" cxnId="{D8B1AD3B-1F5A-4D45-8B35-DEF1EA2939F8}">
      <dgm:prSet/>
      <dgm:spPr/>
      <dgm:t>
        <a:bodyPr/>
        <a:lstStyle/>
        <a:p>
          <a:endParaRPr lang="es-CO"/>
        </a:p>
      </dgm:t>
    </dgm:pt>
    <dgm:pt modelId="{DE9575B4-50F8-4585-BCFD-A2FE2E9ADA30}" type="sibTrans" cxnId="{D8B1AD3B-1F5A-4D45-8B35-DEF1EA2939F8}">
      <dgm:prSet/>
      <dgm:spPr/>
      <dgm:t>
        <a:bodyPr/>
        <a:lstStyle/>
        <a:p>
          <a:endParaRPr lang="es-CO"/>
        </a:p>
      </dgm:t>
    </dgm:pt>
    <dgm:pt modelId="{80B82388-80CD-43D9-A57E-6BA2BEA445E7}">
      <dgm:prSet/>
      <dgm:spPr/>
      <dgm:t>
        <a:bodyPr/>
        <a:lstStyle/>
        <a:p>
          <a:r>
            <a:rPr lang="es-CO" dirty="0"/>
            <a:t>Alturas</a:t>
          </a:r>
        </a:p>
      </dgm:t>
    </dgm:pt>
    <dgm:pt modelId="{4FC71787-C01C-40CA-A805-42C5A9E08027}" type="parTrans" cxnId="{FE99F184-827F-4125-A257-A9695A84C696}">
      <dgm:prSet/>
      <dgm:spPr/>
      <dgm:t>
        <a:bodyPr/>
        <a:lstStyle/>
        <a:p>
          <a:endParaRPr lang="es-CO"/>
        </a:p>
      </dgm:t>
    </dgm:pt>
    <dgm:pt modelId="{B058A971-E603-467B-B997-FC9B499B18A0}" type="sibTrans" cxnId="{FE99F184-827F-4125-A257-A9695A84C696}">
      <dgm:prSet/>
      <dgm:spPr/>
      <dgm:t>
        <a:bodyPr/>
        <a:lstStyle/>
        <a:p>
          <a:endParaRPr lang="es-CO"/>
        </a:p>
      </dgm:t>
    </dgm:pt>
    <dgm:pt modelId="{5E490A87-D51D-43B6-8FDF-DE0C5AA1F308}">
      <dgm:prSet/>
      <dgm:spPr/>
      <dgm:t>
        <a:bodyPr/>
        <a:lstStyle/>
        <a:p>
          <a:r>
            <a:rPr lang="es-CO" dirty="0"/>
            <a:t>Comunicación</a:t>
          </a:r>
        </a:p>
      </dgm:t>
    </dgm:pt>
    <dgm:pt modelId="{AD300ED5-F80C-4F37-9398-90DEB9FEE9DA}" type="parTrans" cxnId="{9969C5CD-3C54-4590-9043-556095E7B44A}">
      <dgm:prSet/>
      <dgm:spPr/>
      <dgm:t>
        <a:bodyPr/>
        <a:lstStyle/>
        <a:p>
          <a:endParaRPr lang="es-CO"/>
        </a:p>
      </dgm:t>
    </dgm:pt>
    <dgm:pt modelId="{9DD4D29E-FB41-4FEC-A0A5-C3B1DDDEC857}" type="sibTrans" cxnId="{9969C5CD-3C54-4590-9043-556095E7B44A}">
      <dgm:prSet/>
      <dgm:spPr/>
      <dgm:t>
        <a:bodyPr/>
        <a:lstStyle/>
        <a:p>
          <a:endParaRPr lang="es-CO"/>
        </a:p>
      </dgm:t>
    </dgm:pt>
    <dgm:pt modelId="{F0CB9BD7-5123-48B1-9441-1A1E2C1E39DB}">
      <dgm:prSet/>
      <dgm:spPr/>
      <dgm:t>
        <a:bodyPr/>
        <a:lstStyle/>
        <a:p>
          <a:r>
            <a:rPr lang="es-CO" dirty="0"/>
            <a:t>Grupo social</a:t>
          </a:r>
        </a:p>
      </dgm:t>
    </dgm:pt>
    <dgm:pt modelId="{E26BE08B-74F8-4690-B261-7E4F1AC1CB89}" type="parTrans" cxnId="{C59D11ED-DD69-4407-8B61-B6DFC7DBAF02}">
      <dgm:prSet/>
      <dgm:spPr/>
      <dgm:t>
        <a:bodyPr/>
        <a:lstStyle/>
        <a:p>
          <a:endParaRPr lang="es-CO"/>
        </a:p>
      </dgm:t>
    </dgm:pt>
    <dgm:pt modelId="{E1EBC07D-DE71-4954-AFBD-6067E7D6325B}" type="sibTrans" cxnId="{C59D11ED-DD69-4407-8B61-B6DFC7DBAF02}">
      <dgm:prSet/>
      <dgm:spPr/>
      <dgm:t>
        <a:bodyPr/>
        <a:lstStyle/>
        <a:p>
          <a:endParaRPr lang="es-CO"/>
        </a:p>
      </dgm:t>
    </dgm:pt>
    <dgm:pt modelId="{0F673A1B-2043-41AF-AA2E-C08721F6B974}">
      <dgm:prSet/>
      <dgm:spPr/>
      <dgm:t>
        <a:bodyPr/>
        <a:lstStyle/>
        <a:p>
          <a:r>
            <a:rPr lang="es-CO" dirty="0"/>
            <a:t>Tareas</a:t>
          </a:r>
        </a:p>
      </dgm:t>
    </dgm:pt>
    <dgm:pt modelId="{93FF441D-1C6F-4F27-99C0-2D4E3A87C1CE}" type="parTrans" cxnId="{926B43C0-DCAA-447C-B636-09121811DB7F}">
      <dgm:prSet/>
      <dgm:spPr/>
      <dgm:t>
        <a:bodyPr/>
        <a:lstStyle/>
        <a:p>
          <a:endParaRPr lang="es-CO"/>
        </a:p>
      </dgm:t>
    </dgm:pt>
    <dgm:pt modelId="{5A1A3738-B717-491A-B3CA-1E0B63D23678}" type="sibTrans" cxnId="{926B43C0-DCAA-447C-B636-09121811DB7F}">
      <dgm:prSet/>
      <dgm:spPr/>
      <dgm:t>
        <a:bodyPr/>
        <a:lstStyle/>
        <a:p>
          <a:endParaRPr lang="es-CO"/>
        </a:p>
      </dgm:t>
    </dgm:pt>
    <dgm:pt modelId="{B74C97E2-EEE8-4DEB-99C8-A5DF0AEF327C}">
      <dgm:prSet/>
      <dgm:spPr/>
      <dgm:t>
        <a:bodyPr/>
        <a:lstStyle/>
        <a:p>
          <a:r>
            <a:rPr lang="es-CO" dirty="0"/>
            <a:t>Reconocimiento</a:t>
          </a:r>
        </a:p>
      </dgm:t>
    </dgm:pt>
    <dgm:pt modelId="{6A3CFAFF-9E5D-4300-B219-8CAC189DE33C}" type="parTrans" cxnId="{4E8AC09F-2FFD-42DC-A284-0517855CA415}">
      <dgm:prSet/>
      <dgm:spPr/>
      <dgm:t>
        <a:bodyPr/>
        <a:lstStyle/>
        <a:p>
          <a:endParaRPr lang="es-CO"/>
        </a:p>
      </dgm:t>
    </dgm:pt>
    <dgm:pt modelId="{C9E6F1C0-9F89-4171-8308-B4DFF6BEDAE2}" type="sibTrans" cxnId="{4E8AC09F-2FFD-42DC-A284-0517855CA415}">
      <dgm:prSet/>
      <dgm:spPr/>
      <dgm:t>
        <a:bodyPr/>
        <a:lstStyle/>
        <a:p>
          <a:endParaRPr lang="es-CO"/>
        </a:p>
      </dgm:t>
    </dgm:pt>
    <dgm:pt modelId="{BA752CE0-AC5F-4F49-92FA-9B383BFA5A9B}">
      <dgm:prSet/>
      <dgm:spPr/>
      <dgm:t>
        <a:bodyPr/>
        <a:lstStyle/>
        <a:p>
          <a:r>
            <a:rPr lang="es-CO" dirty="0"/>
            <a:t>Jornada de trabajo</a:t>
          </a:r>
        </a:p>
      </dgm:t>
    </dgm:pt>
    <dgm:pt modelId="{9B60C61C-4F87-43C6-A5AA-1B83434D16FB}" type="parTrans" cxnId="{BD6BDFC4-B50D-43FE-BDE8-CDD17E1CF149}">
      <dgm:prSet/>
      <dgm:spPr/>
      <dgm:t>
        <a:bodyPr/>
        <a:lstStyle/>
        <a:p>
          <a:endParaRPr lang="es-CO"/>
        </a:p>
      </dgm:t>
    </dgm:pt>
    <dgm:pt modelId="{6C14AFD3-2740-4B58-A46F-F2027CE4601E}" type="sibTrans" cxnId="{BD6BDFC4-B50D-43FE-BDE8-CDD17E1CF149}">
      <dgm:prSet/>
      <dgm:spPr/>
      <dgm:t>
        <a:bodyPr/>
        <a:lstStyle/>
        <a:p>
          <a:endParaRPr lang="es-CO"/>
        </a:p>
      </dgm:t>
    </dgm:pt>
    <dgm:pt modelId="{251C782F-FBD1-4E03-B39C-1FF744220738}" type="pres">
      <dgm:prSet presAssocID="{81CE6C82-016B-4912-ADAD-9D7A8DB4B733}" presName="diagram" presStyleCnt="0">
        <dgm:presLayoutVars>
          <dgm:chPref val="1"/>
          <dgm:dir/>
          <dgm:animOne val="branch"/>
          <dgm:animLvl val="lvl"/>
          <dgm:resizeHandles/>
        </dgm:presLayoutVars>
      </dgm:prSet>
      <dgm:spPr/>
      <dgm:t>
        <a:bodyPr/>
        <a:lstStyle/>
        <a:p>
          <a:endParaRPr lang="es-CO"/>
        </a:p>
      </dgm:t>
    </dgm:pt>
    <dgm:pt modelId="{916D1C4F-061F-41B7-8867-69E66DB304FE}" type="pres">
      <dgm:prSet presAssocID="{8F547C9A-ED13-4AD6-836C-99729110CBAB}" presName="root" presStyleCnt="0"/>
      <dgm:spPr/>
    </dgm:pt>
    <dgm:pt modelId="{AF813E95-BB7E-47EB-A7A0-7EB2DA1A7833}" type="pres">
      <dgm:prSet presAssocID="{8F547C9A-ED13-4AD6-836C-99729110CBAB}" presName="rootComposite" presStyleCnt="0"/>
      <dgm:spPr/>
    </dgm:pt>
    <dgm:pt modelId="{6E09BB02-36B3-4709-BFB3-554C04CB805D}" type="pres">
      <dgm:prSet presAssocID="{8F547C9A-ED13-4AD6-836C-99729110CBAB}" presName="rootText" presStyleLbl="node1" presStyleIdx="0" presStyleCnt="6"/>
      <dgm:spPr/>
      <dgm:t>
        <a:bodyPr/>
        <a:lstStyle/>
        <a:p>
          <a:endParaRPr lang="es-CO"/>
        </a:p>
      </dgm:t>
    </dgm:pt>
    <dgm:pt modelId="{48700AA5-BD80-4EE2-B85C-9DC3D44C843C}" type="pres">
      <dgm:prSet presAssocID="{8F547C9A-ED13-4AD6-836C-99729110CBAB}" presName="rootConnector" presStyleLbl="node1" presStyleIdx="0" presStyleCnt="6"/>
      <dgm:spPr/>
      <dgm:t>
        <a:bodyPr/>
        <a:lstStyle/>
        <a:p>
          <a:endParaRPr lang="es-CO"/>
        </a:p>
      </dgm:t>
    </dgm:pt>
    <dgm:pt modelId="{1C8A6522-12C9-48AA-AEAA-2714106E4A85}" type="pres">
      <dgm:prSet presAssocID="{8F547C9A-ED13-4AD6-836C-99729110CBAB}" presName="childShape" presStyleCnt="0"/>
      <dgm:spPr/>
    </dgm:pt>
    <dgm:pt modelId="{D86F5C73-56BB-4BB2-B57E-E97DC85C2F08}" type="pres">
      <dgm:prSet presAssocID="{2024E4B3-8FEA-4D23-B460-CE6E44F4148A}" presName="Name13" presStyleLbl="parChTrans1D2" presStyleIdx="0" presStyleCnt="34"/>
      <dgm:spPr/>
      <dgm:t>
        <a:bodyPr/>
        <a:lstStyle/>
        <a:p>
          <a:endParaRPr lang="es-CO"/>
        </a:p>
      </dgm:t>
    </dgm:pt>
    <dgm:pt modelId="{3FAC6BD3-4B28-4058-B0AF-FB84CB5E6E73}" type="pres">
      <dgm:prSet presAssocID="{D11CADD9-D56D-4736-B04E-5A30EF3273B3}" presName="childText" presStyleLbl="bgAcc1" presStyleIdx="0" presStyleCnt="34">
        <dgm:presLayoutVars>
          <dgm:bulletEnabled val="1"/>
        </dgm:presLayoutVars>
      </dgm:prSet>
      <dgm:spPr/>
      <dgm:t>
        <a:bodyPr/>
        <a:lstStyle/>
        <a:p>
          <a:endParaRPr lang="es-CO"/>
        </a:p>
      </dgm:t>
    </dgm:pt>
    <dgm:pt modelId="{16673EEE-A004-400C-90A0-A1CFE00F8BFF}" type="pres">
      <dgm:prSet presAssocID="{F2F04EB9-245C-4E8F-A1F9-C2D85BDF3905}" presName="Name13" presStyleLbl="parChTrans1D2" presStyleIdx="1" presStyleCnt="34"/>
      <dgm:spPr/>
      <dgm:t>
        <a:bodyPr/>
        <a:lstStyle/>
        <a:p>
          <a:endParaRPr lang="es-CO"/>
        </a:p>
      </dgm:t>
    </dgm:pt>
    <dgm:pt modelId="{B9BC06A8-8ABD-49AA-9B68-99234FC3FE6B}" type="pres">
      <dgm:prSet presAssocID="{E3781913-4AA6-453A-AEE3-F36CB8D88121}" presName="childText" presStyleLbl="bgAcc1" presStyleIdx="1" presStyleCnt="34">
        <dgm:presLayoutVars>
          <dgm:bulletEnabled val="1"/>
        </dgm:presLayoutVars>
      </dgm:prSet>
      <dgm:spPr/>
      <dgm:t>
        <a:bodyPr/>
        <a:lstStyle/>
        <a:p>
          <a:endParaRPr lang="es-CO"/>
        </a:p>
      </dgm:t>
    </dgm:pt>
    <dgm:pt modelId="{3391673B-39BD-4C63-8818-02CBE8628BB3}" type="pres">
      <dgm:prSet presAssocID="{EC276D7A-8098-4671-A4C3-9682627F8387}" presName="Name13" presStyleLbl="parChTrans1D2" presStyleIdx="2" presStyleCnt="34"/>
      <dgm:spPr/>
      <dgm:t>
        <a:bodyPr/>
        <a:lstStyle/>
        <a:p>
          <a:endParaRPr lang="es-CO"/>
        </a:p>
      </dgm:t>
    </dgm:pt>
    <dgm:pt modelId="{D155E1DE-210E-498A-93BF-D67E9E64B557}" type="pres">
      <dgm:prSet presAssocID="{443DD6F6-5A51-4348-B8D1-22874EA19A08}" presName="childText" presStyleLbl="bgAcc1" presStyleIdx="2" presStyleCnt="34">
        <dgm:presLayoutVars>
          <dgm:bulletEnabled val="1"/>
        </dgm:presLayoutVars>
      </dgm:prSet>
      <dgm:spPr/>
      <dgm:t>
        <a:bodyPr/>
        <a:lstStyle/>
        <a:p>
          <a:endParaRPr lang="es-CO"/>
        </a:p>
      </dgm:t>
    </dgm:pt>
    <dgm:pt modelId="{924A2705-8612-40AD-A28F-FE10233E77FD}" type="pres">
      <dgm:prSet presAssocID="{55369E50-15EA-4F78-A012-FD3B37B1D0B7}" presName="Name13" presStyleLbl="parChTrans1D2" presStyleIdx="3" presStyleCnt="34"/>
      <dgm:spPr/>
      <dgm:t>
        <a:bodyPr/>
        <a:lstStyle/>
        <a:p>
          <a:endParaRPr lang="es-CO"/>
        </a:p>
      </dgm:t>
    </dgm:pt>
    <dgm:pt modelId="{381DFEE2-A0CE-417A-8D25-E6B131FFC7B3}" type="pres">
      <dgm:prSet presAssocID="{4580E601-D7BA-4BE0-81B0-722827327CBE}" presName="childText" presStyleLbl="bgAcc1" presStyleIdx="3" presStyleCnt="34">
        <dgm:presLayoutVars>
          <dgm:bulletEnabled val="1"/>
        </dgm:presLayoutVars>
      </dgm:prSet>
      <dgm:spPr/>
      <dgm:t>
        <a:bodyPr/>
        <a:lstStyle/>
        <a:p>
          <a:endParaRPr lang="es-CO"/>
        </a:p>
      </dgm:t>
    </dgm:pt>
    <dgm:pt modelId="{2BF4FDD3-CB2F-439B-9A68-C6EE1675F43D}" type="pres">
      <dgm:prSet presAssocID="{62852F7F-509E-4038-A53B-CC1A9726F122}" presName="Name13" presStyleLbl="parChTrans1D2" presStyleIdx="4" presStyleCnt="34"/>
      <dgm:spPr/>
      <dgm:t>
        <a:bodyPr/>
        <a:lstStyle/>
        <a:p>
          <a:endParaRPr lang="es-CO"/>
        </a:p>
      </dgm:t>
    </dgm:pt>
    <dgm:pt modelId="{0315CA23-251A-48EC-9295-7D8926CEAA9D}" type="pres">
      <dgm:prSet presAssocID="{72B63BB2-87E7-4D5D-A8E4-FE87F0DE6750}" presName="childText" presStyleLbl="bgAcc1" presStyleIdx="4" presStyleCnt="34">
        <dgm:presLayoutVars>
          <dgm:bulletEnabled val="1"/>
        </dgm:presLayoutVars>
      </dgm:prSet>
      <dgm:spPr/>
      <dgm:t>
        <a:bodyPr/>
        <a:lstStyle/>
        <a:p>
          <a:endParaRPr lang="es-CO"/>
        </a:p>
      </dgm:t>
    </dgm:pt>
    <dgm:pt modelId="{0F751956-4BCE-4A7E-9EF7-A893B2F83BD4}" type="pres">
      <dgm:prSet presAssocID="{A2F3213E-B6E6-4675-9557-067B633BCC51}" presName="Name13" presStyleLbl="parChTrans1D2" presStyleIdx="5" presStyleCnt="34"/>
      <dgm:spPr/>
      <dgm:t>
        <a:bodyPr/>
        <a:lstStyle/>
        <a:p>
          <a:endParaRPr lang="es-CO"/>
        </a:p>
      </dgm:t>
    </dgm:pt>
    <dgm:pt modelId="{D506F744-943B-492A-B9FD-952065E13E0A}" type="pres">
      <dgm:prSet presAssocID="{02037206-EA2F-4441-8F97-CAA8AC6EBB23}" presName="childText" presStyleLbl="bgAcc1" presStyleIdx="5" presStyleCnt="34">
        <dgm:presLayoutVars>
          <dgm:bulletEnabled val="1"/>
        </dgm:presLayoutVars>
      </dgm:prSet>
      <dgm:spPr/>
      <dgm:t>
        <a:bodyPr/>
        <a:lstStyle/>
        <a:p>
          <a:endParaRPr lang="es-CO"/>
        </a:p>
      </dgm:t>
    </dgm:pt>
    <dgm:pt modelId="{133BD9E6-2AAC-4FC9-AC1C-19AC58C18F6B}" type="pres">
      <dgm:prSet presAssocID="{1383D8CE-560A-43D1-9793-C2B7EF22A737}" presName="root" presStyleCnt="0"/>
      <dgm:spPr/>
    </dgm:pt>
    <dgm:pt modelId="{AADBEE13-9476-4742-A2D0-A80086E7661A}" type="pres">
      <dgm:prSet presAssocID="{1383D8CE-560A-43D1-9793-C2B7EF22A737}" presName="rootComposite" presStyleCnt="0"/>
      <dgm:spPr/>
    </dgm:pt>
    <dgm:pt modelId="{B53141F7-5709-49C9-A584-563D56C17418}" type="pres">
      <dgm:prSet presAssocID="{1383D8CE-560A-43D1-9793-C2B7EF22A737}" presName="rootText" presStyleLbl="node1" presStyleIdx="1" presStyleCnt="6"/>
      <dgm:spPr/>
      <dgm:t>
        <a:bodyPr/>
        <a:lstStyle/>
        <a:p>
          <a:endParaRPr lang="es-CO"/>
        </a:p>
      </dgm:t>
    </dgm:pt>
    <dgm:pt modelId="{372D9DA5-726E-430E-A7DB-313731B553FC}" type="pres">
      <dgm:prSet presAssocID="{1383D8CE-560A-43D1-9793-C2B7EF22A737}" presName="rootConnector" presStyleLbl="node1" presStyleIdx="1" presStyleCnt="6"/>
      <dgm:spPr/>
      <dgm:t>
        <a:bodyPr/>
        <a:lstStyle/>
        <a:p>
          <a:endParaRPr lang="es-CO"/>
        </a:p>
      </dgm:t>
    </dgm:pt>
    <dgm:pt modelId="{CAEE3B28-B5CC-4A8D-9E99-9A68BF1FEC55}" type="pres">
      <dgm:prSet presAssocID="{1383D8CE-560A-43D1-9793-C2B7EF22A737}" presName="childShape" presStyleCnt="0"/>
      <dgm:spPr/>
    </dgm:pt>
    <dgm:pt modelId="{C40E8416-9936-4A1E-B26E-E8CB04E3A58F}" type="pres">
      <dgm:prSet presAssocID="{FDFE3E5D-0B04-4723-BCE4-2EC874944FBC}" presName="Name13" presStyleLbl="parChTrans1D2" presStyleIdx="6" presStyleCnt="34"/>
      <dgm:spPr/>
      <dgm:t>
        <a:bodyPr/>
        <a:lstStyle/>
        <a:p>
          <a:endParaRPr lang="es-CO"/>
        </a:p>
      </dgm:t>
    </dgm:pt>
    <dgm:pt modelId="{90AFB1CD-2FDF-41DD-811D-9B25B30292E2}" type="pres">
      <dgm:prSet presAssocID="{3990DD98-DF09-414C-97AB-7DDCC28E1E75}" presName="childText" presStyleLbl="bgAcc1" presStyleIdx="6" presStyleCnt="34">
        <dgm:presLayoutVars>
          <dgm:bulletEnabled val="1"/>
        </dgm:presLayoutVars>
      </dgm:prSet>
      <dgm:spPr/>
      <dgm:t>
        <a:bodyPr/>
        <a:lstStyle/>
        <a:p>
          <a:endParaRPr lang="es-CO"/>
        </a:p>
      </dgm:t>
    </dgm:pt>
    <dgm:pt modelId="{9B6C42E3-BE38-46A6-A818-902EEE8E3687}" type="pres">
      <dgm:prSet presAssocID="{4CA095FE-C6C9-470E-AD6A-285FD6314E85}" presName="Name13" presStyleLbl="parChTrans1D2" presStyleIdx="7" presStyleCnt="34"/>
      <dgm:spPr/>
      <dgm:t>
        <a:bodyPr/>
        <a:lstStyle/>
        <a:p>
          <a:endParaRPr lang="es-CO"/>
        </a:p>
      </dgm:t>
    </dgm:pt>
    <dgm:pt modelId="{3213290D-FFF0-4E74-A5B7-C6C48878E7F3}" type="pres">
      <dgm:prSet presAssocID="{C32F872A-D0EB-4B04-AD2F-8EBB3C265521}" presName="childText" presStyleLbl="bgAcc1" presStyleIdx="7" presStyleCnt="34">
        <dgm:presLayoutVars>
          <dgm:bulletEnabled val="1"/>
        </dgm:presLayoutVars>
      </dgm:prSet>
      <dgm:spPr/>
      <dgm:t>
        <a:bodyPr/>
        <a:lstStyle/>
        <a:p>
          <a:endParaRPr lang="es-CO"/>
        </a:p>
      </dgm:t>
    </dgm:pt>
    <dgm:pt modelId="{687161A6-F3F7-4A07-9F68-3D9B4A9DB413}" type="pres">
      <dgm:prSet presAssocID="{14AC8A84-803C-4750-9C0D-D0D0AFF28DC5}" presName="Name13" presStyleLbl="parChTrans1D2" presStyleIdx="8" presStyleCnt="34"/>
      <dgm:spPr/>
      <dgm:t>
        <a:bodyPr/>
        <a:lstStyle/>
        <a:p>
          <a:endParaRPr lang="es-CO"/>
        </a:p>
      </dgm:t>
    </dgm:pt>
    <dgm:pt modelId="{A3DF67AD-9737-4A5D-A368-9C9EA66270B7}" type="pres">
      <dgm:prSet presAssocID="{D0535078-4E9C-4170-9CC2-A4563DB6E04D}" presName="childText" presStyleLbl="bgAcc1" presStyleIdx="8" presStyleCnt="34">
        <dgm:presLayoutVars>
          <dgm:bulletEnabled val="1"/>
        </dgm:presLayoutVars>
      </dgm:prSet>
      <dgm:spPr/>
      <dgm:t>
        <a:bodyPr/>
        <a:lstStyle/>
        <a:p>
          <a:endParaRPr lang="es-CO"/>
        </a:p>
      </dgm:t>
    </dgm:pt>
    <dgm:pt modelId="{EBC9526D-298C-4A6B-9C7F-9FCEF04F460E}" type="pres">
      <dgm:prSet presAssocID="{C5A8A313-4031-4B40-9379-27066BFD334D}" presName="Name13" presStyleLbl="parChTrans1D2" presStyleIdx="9" presStyleCnt="34"/>
      <dgm:spPr/>
      <dgm:t>
        <a:bodyPr/>
        <a:lstStyle/>
        <a:p>
          <a:endParaRPr lang="es-CO"/>
        </a:p>
      </dgm:t>
    </dgm:pt>
    <dgm:pt modelId="{8ED4CBB1-7309-45A3-BFD3-691E8F6F026E}" type="pres">
      <dgm:prSet presAssocID="{DBD5FA00-6481-4547-8ADA-E8D5EF79E4D2}" presName="childText" presStyleLbl="bgAcc1" presStyleIdx="9" presStyleCnt="34">
        <dgm:presLayoutVars>
          <dgm:bulletEnabled val="1"/>
        </dgm:presLayoutVars>
      </dgm:prSet>
      <dgm:spPr/>
      <dgm:t>
        <a:bodyPr/>
        <a:lstStyle/>
        <a:p>
          <a:endParaRPr lang="es-CO"/>
        </a:p>
      </dgm:t>
    </dgm:pt>
    <dgm:pt modelId="{B7FF03AC-E224-4E2C-965E-B32DD4E42E7E}" type="pres">
      <dgm:prSet presAssocID="{6108BA74-3527-45D0-AE1E-45E337012E7D}" presName="Name13" presStyleLbl="parChTrans1D2" presStyleIdx="10" presStyleCnt="34"/>
      <dgm:spPr/>
      <dgm:t>
        <a:bodyPr/>
        <a:lstStyle/>
        <a:p>
          <a:endParaRPr lang="es-CO"/>
        </a:p>
      </dgm:t>
    </dgm:pt>
    <dgm:pt modelId="{6CBACCF3-4A53-435F-AD9B-71740C59B0A1}" type="pres">
      <dgm:prSet presAssocID="{CD27AA86-CEFA-49EC-B972-DF8D180014B4}" presName="childText" presStyleLbl="bgAcc1" presStyleIdx="10" presStyleCnt="34">
        <dgm:presLayoutVars>
          <dgm:bulletEnabled val="1"/>
        </dgm:presLayoutVars>
      </dgm:prSet>
      <dgm:spPr/>
      <dgm:t>
        <a:bodyPr/>
        <a:lstStyle/>
        <a:p>
          <a:endParaRPr lang="es-CO"/>
        </a:p>
      </dgm:t>
    </dgm:pt>
    <dgm:pt modelId="{E92DCC74-D55C-4C2B-8446-C6E48115F766}" type="pres">
      <dgm:prSet presAssocID="{A22E2168-231D-486A-BD38-F1865B9C2F8B}" presName="Name13" presStyleLbl="parChTrans1D2" presStyleIdx="11" presStyleCnt="34"/>
      <dgm:spPr/>
      <dgm:t>
        <a:bodyPr/>
        <a:lstStyle/>
        <a:p>
          <a:endParaRPr lang="es-CO"/>
        </a:p>
      </dgm:t>
    </dgm:pt>
    <dgm:pt modelId="{E2919FB6-9EC4-46C9-96B3-9B0F250293EC}" type="pres">
      <dgm:prSet presAssocID="{F4308B77-F8F6-4125-A3FD-D2D5537783D1}" presName="childText" presStyleLbl="bgAcc1" presStyleIdx="11" presStyleCnt="34">
        <dgm:presLayoutVars>
          <dgm:bulletEnabled val="1"/>
        </dgm:presLayoutVars>
      </dgm:prSet>
      <dgm:spPr/>
      <dgm:t>
        <a:bodyPr/>
        <a:lstStyle/>
        <a:p>
          <a:endParaRPr lang="es-CO"/>
        </a:p>
      </dgm:t>
    </dgm:pt>
    <dgm:pt modelId="{D96F3852-B898-4C44-87F5-063F379FF51F}" type="pres">
      <dgm:prSet presAssocID="{962197C2-50E4-4045-A3B6-D9FFA9108613}" presName="root" presStyleCnt="0"/>
      <dgm:spPr/>
    </dgm:pt>
    <dgm:pt modelId="{B6415A2A-1FE2-4B47-9CDD-10B80AF1008B}" type="pres">
      <dgm:prSet presAssocID="{962197C2-50E4-4045-A3B6-D9FFA9108613}" presName="rootComposite" presStyleCnt="0"/>
      <dgm:spPr/>
    </dgm:pt>
    <dgm:pt modelId="{95C664E4-EC3D-4714-8767-DC9B0F842E5B}" type="pres">
      <dgm:prSet presAssocID="{962197C2-50E4-4045-A3B6-D9FFA9108613}" presName="rootText" presStyleLbl="node1" presStyleIdx="2" presStyleCnt="6"/>
      <dgm:spPr/>
      <dgm:t>
        <a:bodyPr/>
        <a:lstStyle/>
        <a:p>
          <a:endParaRPr lang="es-CO"/>
        </a:p>
      </dgm:t>
    </dgm:pt>
    <dgm:pt modelId="{42BF51AB-DF6C-4FC2-B07A-250D9560B679}" type="pres">
      <dgm:prSet presAssocID="{962197C2-50E4-4045-A3B6-D9FFA9108613}" presName="rootConnector" presStyleLbl="node1" presStyleIdx="2" presStyleCnt="6"/>
      <dgm:spPr/>
      <dgm:t>
        <a:bodyPr/>
        <a:lstStyle/>
        <a:p>
          <a:endParaRPr lang="es-CO"/>
        </a:p>
      </dgm:t>
    </dgm:pt>
    <dgm:pt modelId="{31087E74-6CA2-4669-A844-9AC243921B63}" type="pres">
      <dgm:prSet presAssocID="{962197C2-50E4-4045-A3B6-D9FFA9108613}" presName="childShape" presStyleCnt="0"/>
      <dgm:spPr/>
    </dgm:pt>
    <dgm:pt modelId="{5D09022D-69A3-4F6B-8D47-0ED8585EC0F5}" type="pres">
      <dgm:prSet presAssocID="{6310081A-078D-4037-B1B4-AC722EDAD09A}" presName="Name13" presStyleLbl="parChTrans1D2" presStyleIdx="12" presStyleCnt="34"/>
      <dgm:spPr/>
      <dgm:t>
        <a:bodyPr/>
        <a:lstStyle/>
        <a:p>
          <a:endParaRPr lang="es-CO"/>
        </a:p>
      </dgm:t>
    </dgm:pt>
    <dgm:pt modelId="{7A4021A6-5D41-4F5B-AFFD-05FE64004E1E}" type="pres">
      <dgm:prSet presAssocID="{E6BDC964-D626-4D39-B683-68C7A8E4C9E3}" presName="childText" presStyleLbl="bgAcc1" presStyleIdx="12" presStyleCnt="34">
        <dgm:presLayoutVars>
          <dgm:bulletEnabled val="1"/>
        </dgm:presLayoutVars>
      </dgm:prSet>
      <dgm:spPr/>
      <dgm:t>
        <a:bodyPr/>
        <a:lstStyle/>
        <a:p>
          <a:endParaRPr lang="es-CO"/>
        </a:p>
      </dgm:t>
    </dgm:pt>
    <dgm:pt modelId="{24EC292D-B2CF-4040-A275-4FE1D6EE6120}" type="pres">
      <dgm:prSet presAssocID="{27C736A5-E818-45CB-A254-CBF868DC0A9B}" presName="Name13" presStyleLbl="parChTrans1D2" presStyleIdx="13" presStyleCnt="34"/>
      <dgm:spPr/>
      <dgm:t>
        <a:bodyPr/>
        <a:lstStyle/>
        <a:p>
          <a:endParaRPr lang="es-CO"/>
        </a:p>
      </dgm:t>
    </dgm:pt>
    <dgm:pt modelId="{757A6517-876F-4B6A-9EBB-B60117821229}" type="pres">
      <dgm:prSet presAssocID="{8CAB870D-356E-45FE-BB81-ABBCD9354C95}" presName="childText" presStyleLbl="bgAcc1" presStyleIdx="13" presStyleCnt="34">
        <dgm:presLayoutVars>
          <dgm:bulletEnabled val="1"/>
        </dgm:presLayoutVars>
      </dgm:prSet>
      <dgm:spPr/>
      <dgm:t>
        <a:bodyPr/>
        <a:lstStyle/>
        <a:p>
          <a:endParaRPr lang="es-CO"/>
        </a:p>
      </dgm:t>
    </dgm:pt>
    <dgm:pt modelId="{5FB06484-226C-4776-898D-7FE3751353D1}" type="pres">
      <dgm:prSet presAssocID="{6B6B7046-D0D3-4EBC-9C4E-8D5CB3D48CDB}" presName="Name13" presStyleLbl="parChTrans1D2" presStyleIdx="14" presStyleCnt="34"/>
      <dgm:spPr/>
      <dgm:t>
        <a:bodyPr/>
        <a:lstStyle/>
        <a:p>
          <a:endParaRPr lang="es-CO"/>
        </a:p>
      </dgm:t>
    </dgm:pt>
    <dgm:pt modelId="{D7DC4479-0FD5-4756-B6D6-015DF55F3FF6}" type="pres">
      <dgm:prSet presAssocID="{394559FF-9DA3-47AE-9F9C-E92E82BC17E3}" presName="childText" presStyleLbl="bgAcc1" presStyleIdx="14" presStyleCnt="34">
        <dgm:presLayoutVars>
          <dgm:bulletEnabled val="1"/>
        </dgm:presLayoutVars>
      </dgm:prSet>
      <dgm:spPr/>
      <dgm:t>
        <a:bodyPr/>
        <a:lstStyle/>
        <a:p>
          <a:endParaRPr lang="es-CO"/>
        </a:p>
      </dgm:t>
    </dgm:pt>
    <dgm:pt modelId="{86F086A9-9A70-4419-9573-E6D94EC3D19D}" type="pres">
      <dgm:prSet presAssocID="{C8824F3E-9381-43D8-ACFA-B50D764AB199}" presName="Name13" presStyleLbl="parChTrans1D2" presStyleIdx="15" presStyleCnt="34"/>
      <dgm:spPr/>
      <dgm:t>
        <a:bodyPr/>
        <a:lstStyle/>
        <a:p>
          <a:endParaRPr lang="es-CO"/>
        </a:p>
      </dgm:t>
    </dgm:pt>
    <dgm:pt modelId="{C7D3352E-82C2-480D-ACB6-C662363431C6}" type="pres">
      <dgm:prSet presAssocID="{571E5A5C-ED79-4D48-8066-1BD5AB4846CC}" presName="childText" presStyleLbl="bgAcc1" presStyleIdx="15" presStyleCnt="34">
        <dgm:presLayoutVars>
          <dgm:bulletEnabled val="1"/>
        </dgm:presLayoutVars>
      </dgm:prSet>
      <dgm:spPr/>
      <dgm:t>
        <a:bodyPr/>
        <a:lstStyle/>
        <a:p>
          <a:endParaRPr lang="es-CO"/>
        </a:p>
      </dgm:t>
    </dgm:pt>
    <dgm:pt modelId="{78C5D2DA-6EA6-4B1A-A483-66613E635D1A}" type="pres">
      <dgm:prSet presAssocID="{3D36EECB-7FC8-4841-BE50-5AA2B76B0BFD}" presName="Name13" presStyleLbl="parChTrans1D2" presStyleIdx="16" presStyleCnt="34"/>
      <dgm:spPr/>
      <dgm:t>
        <a:bodyPr/>
        <a:lstStyle/>
        <a:p>
          <a:endParaRPr lang="es-CO"/>
        </a:p>
      </dgm:t>
    </dgm:pt>
    <dgm:pt modelId="{328A2C4E-DF97-4621-B6A3-DAC47263EF81}" type="pres">
      <dgm:prSet presAssocID="{1464E09C-5DED-46FE-8B2E-334053FEB8F0}" presName="childText" presStyleLbl="bgAcc1" presStyleIdx="16" presStyleCnt="34">
        <dgm:presLayoutVars>
          <dgm:bulletEnabled val="1"/>
        </dgm:presLayoutVars>
      </dgm:prSet>
      <dgm:spPr/>
      <dgm:t>
        <a:bodyPr/>
        <a:lstStyle/>
        <a:p>
          <a:endParaRPr lang="es-CO"/>
        </a:p>
      </dgm:t>
    </dgm:pt>
    <dgm:pt modelId="{2C9E050A-07F7-44BF-A339-E64927241079}" type="pres">
      <dgm:prSet presAssocID="{31F9C458-97CB-41CA-8B5C-0C8B693B964B}" presName="root" presStyleCnt="0"/>
      <dgm:spPr/>
    </dgm:pt>
    <dgm:pt modelId="{7042CEF7-4A0A-4D12-BBC9-47CB8DD3DDD8}" type="pres">
      <dgm:prSet presAssocID="{31F9C458-97CB-41CA-8B5C-0C8B693B964B}" presName="rootComposite" presStyleCnt="0"/>
      <dgm:spPr/>
    </dgm:pt>
    <dgm:pt modelId="{775063A3-EA81-4289-AEE5-9AD64A9ECDEA}" type="pres">
      <dgm:prSet presAssocID="{31F9C458-97CB-41CA-8B5C-0C8B693B964B}" presName="rootText" presStyleLbl="node1" presStyleIdx="3" presStyleCnt="6"/>
      <dgm:spPr/>
      <dgm:t>
        <a:bodyPr/>
        <a:lstStyle/>
        <a:p>
          <a:endParaRPr lang="es-CO"/>
        </a:p>
      </dgm:t>
    </dgm:pt>
    <dgm:pt modelId="{80A410A9-8666-4B08-ABA0-296E9E18AD2A}" type="pres">
      <dgm:prSet presAssocID="{31F9C458-97CB-41CA-8B5C-0C8B693B964B}" presName="rootConnector" presStyleLbl="node1" presStyleIdx="3" presStyleCnt="6"/>
      <dgm:spPr/>
      <dgm:t>
        <a:bodyPr/>
        <a:lstStyle/>
        <a:p>
          <a:endParaRPr lang="es-CO"/>
        </a:p>
      </dgm:t>
    </dgm:pt>
    <dgm:pt modelId="{B9BC7323-01FF-4CAD-8B7E-37877904C381}" type="pres">
      <dgm:prSet presAssocID="{31F9C458-97CB-41CA-8B5C-0C8B693B964B}" presName="childShape" presStyleCnt="0"/>
      <dgm:spPr/>
    </dgm:pt>
    <dgm:pt modelId="{E10972D7-FE2E-45A2-8E3F-0D24B632AB6F}" type="pres">
      <dgm:prSet presAssocID="{C8246D9C-76E3-420B-AF7F-CD204587C9A4}" presName="Name13" presStyleLbl="parChTrans1D2" presStyleIdx="17" presStyleCnt="34"/>
      <dgm:spPr/>
      <dgm:t>
        <a:bodyPr/>
        <a:lstStyle/>
        <a:p>
          <a:endParaRPr lang="es-CO"/>
        </a:p>
      </dgm:t>
    </dgm:pt>
    <dgm:pt modelId="{E4D24702-2C5F-4FAE-86D0-82562B6A6B43}" type="pres">
      <dgm:prSet presAssocID="{68DC85F4-E480-4FB0-A875-3B7055E7517A}" presName="childText" presStyleLbl="bgAcc1" presStyleIdx="17" presStyleCnt="34">
        <dgm:presLayoutVars>
          <dgm:bulletEnabled val="1"/>
        </dgm:presLayoutVars>
      </dgm:prSet>
      <dgm:spPr/>
      <dgm:t>
        <a:bodyPr/>
        <a:lstStyle/>
        <a:p>
          <a:endParaRPr lang="es-CO"/>
        </a:p>
      </dgm:t>
    </dgm:pt>
    <dgm:pt modelId="{F6D77817-D947-4895-93A6-93F0759DE9AF}" type="pres">
      <dgm:prSet presAssocID="{AD300ED5-F80C-4F37-9398-90DEB9FEE9DA}" presName="Name13" presStyleLbl="parChTrans1D2" presStyleIdx="18" presStyleCnt="34"/>
      <dgm:spPr/>
      <dgm:t>
        <a:bodyPr/>
        <a:lstStyle/>
        <a:p>
          <a:endParaRPr lang="es-CO"/>
        </a:p>
      </dgm:t>
    </dgm:pt>
    <dgm:pt modelId="{324ED53B-9BE7-48AE-A889-BCDDF1189577}" type="pres">
      <dgm:prSet presAssocID="{5E490A87-D51D-43B6-8FDF-DE0C5AA1F308}" presName="childText" presStyleLbl="bgAcc1" presStyleIdx="18" presStyleCnt="34">
        <dgm:presLayoutVars>
          <dgm:bulletEnabled val="1"/>
        </dgm:presLayoutVars>
      </dgm:prSet>
      <dgm:spPr/>
      <dgm:t>
        <a:bodyPr/>
        <a:lstStyle/>
        <a:p>
          <a:endParaRPr lang="es-CO"/>
        </a:p>
      </dgm:t>
    </dgm:pt>
    <dgm:pt modelId="{60BA3763-E7B0-4F4B-B0E7-E83EF1100AC1}" type="pres">
      <dgm:prSet presAssocID="{E26BE08B-74F8-4690-B261-7E4F1AC1CB89}" presName="Name13" presStyleLbl="parChTrans1D2" presStyleIdx="19" presStyleCnt="34"/>
      <dgm:spPr/>
      <dgm:t>
        <a:bodyPr/>
        <a:lstStyle/>
        <a:p>
          <a:endParaRPr lang="es-CO"/>
        </a:p>
      </dgm:t>
    </dgm:pt>
    <dgm:pt modelId="{334528E3-E806-4B84-9EC7-C70B16DDCA2E}" type="pres">
      <dgm:prSet presAssocID="{F0CB9BD7-5123-48B1-9441-1A1E2C1E39DB}" presName="childText" presStyleLbl="bgAcc1" presStyleIdx="19" presStyleCnt="34">
        <dgm:presLayoutVars>
          <dgm:bulletEnabled val="1"/>
        </dgm:presLayoutVars>
      </dgm:prSet>
      <dgm:spPr/>
      <dgm:t>
        <a:bodyPr/>
        <a:lstStyle/>
        <a:p>
          <a:endParaRPr lang="es-CO"/>
        </a:p>
      </dgm:t>
    </dgm:pt>
    <dgm:pt modelId="{D9594A19-CA44-440D-B30F-4B168B88C3C7}" type="pres">
      <dgm:prSet presAssocID="{93FF441D-1C6F-4F27-99C0-2D4E3A87C1CE}" presName="Name13" presStyleLbl="parChTrans1D2" presStyleIdx="20" presStyleCnt="34"/>
      <dgm:spPr/>
      <dgm:t>
        <a:bodyPr/>
        <a:lstStyle/>
        <a:p>
          <a:endParaRPr lang="es-CO"/>
        </a:p>
      </dgm:t>
    </dgm:pt>
    <dgm:pt modelId="{5AB02B41-9058-4F81-A890-CEC589E208BC}" type="pres">
      <dgm:prSet presAssocID="{0F673A1B-2043-41AF-AA2E-C08721F6B974}" presName="childText" presStyleLbl="bgAcc1" presStyleIdx="20" presStyleCnt="34">
        <dgm:presLayoutVars>
          <dgm:bulletEnabled val="1"/>
        </dgm:presLayoutVars>
      </dgm:prSet>
      <dgm:spPr/>
      <dgm:t>
        <a:bodyPr/>
        <a:lstStyle/>
        <a:p>
          <a:endParaRPr lang="es-CO"/>
        </a:p>
      </dgm:t>
    </dgm:pt>
    <dgm:pt modelId="{DFD41438-C0B8-4645-B250-AF4D2B89FD0D}" type="pres">
      <dgm:prSet presAssocID="{6A3CFAFF-9E5D-4300-B219-8CAC189DE33C}" presName="Name13" presStyleLbl="parChTrans1D2" presStyleIdx="21" presStyleCnt="34"/>
      <dgm:spPr/>
      <dgm:t>
        <a:bodyPr/>
        <a:lstStyle/>
        <a:p>
          <a:endParaRPr lang="es-CO"/>
        </a:p>
      </dgm:t>
    </dgm:pt>
    <dgm:pt modelId="{491D85FE-D415-424E-819C-6C6DA9E6F892}" type="pres">
      <dgm:prSet presAssocID="{B74C97E2-EEE8-4DEB-99C8-A5DF0AEF327C}" presName="childText" presStyleLbl="bgAcc1" presStyleIdx="21" presStyleCnt="34">
        <dgm:presLayoutVars>
          <dgm:bulletEnabled val="1"/>
        </dgm:presLayoutVars>
      </dgm:prSet>
      <dgm:spPr/>
      <dgm:t>
        <a:bodyPr/>
        <a:lstStyle/>
        <a:p>
          <a:endParaRPr lang="es-CO"/>
        </a:p>
      </dgm:t>
    </dgm:pt>
    <dgm:pt modelId="{6ECEE87B-EFCC-41D4-9E20-3E2461A55F4B}" type="pres">
      <dgm:prSet presAssocID="{9B60C61C-4F87-43C6-A5AA-1B83434D16FB}" presName="Name13" presStyleLbl="parChTrans1D2" presStyleIdx="22" presStyleCnt="34"/>
      <dgm:spPr/>
      <dgm:t>
        <a:bodyPr/>
        <a:lstStyle/>
        <a:p>
          <a:endParaRPr lang="es-CO"/>
        </a:p>
      </dgm:t>
    </dgm:pt>
    <dgm:pt modelId="{F78D7D32-981B-488E-9452-707949BB2BFB}" type="pres">
      <dgm:prSet presAssocID="{BA752CE0-AC5F-4F49-92FA-9B383BFA5A9B}" presName="childText" presStyleLbl="bgAcc1" presStyleIdx="22" presStyleCnt="34">
        <dgm:presLayoutVars>
          <dgm:bulletEnabled val="1"/>
        </dgm:presLayoutVars>
      </dgm:prSet>
      <dgm:spPr/>
      <dgm:t>
        <a:bodyPr/>
        <a:lstStyle/>
        <a:p>
          <a:endParaRPr lang="es-CO"/>
        </a:p>
      </dgm:t>
    </dgm:pt>
    <dgm:pt modelId="{DD7CF1EE-7433-42CD-A627-99206BEC1FC1}" type="pres">
      <dgm:prSet presAssocID="{E25F3478-4AC8-446F-94D3-CAFF4120F568}" presName="root" presStyleCnt="0"/>
      <dgm:spPr/>
    </dgm:pt>
    <dgm:pt modelId="{C769D270-1CC5-4226-B0FA-B5EA2593AD6C}" type="pres">
      <dgm:prSet presAssocID="{E25F3478-4AC8-446F-94D3-CAFF4120F568}" presName="rootComposite" presStyleCnt="0"/>
      <dgm:spPr/>
    </dgm:pt>
    <dgm:pt modelId="{39C2722C-0FC3-494B-B06D-C9822C132281}" type="pres">
      <dgm:prSet presAssocID="{E25F3478-4AC8-446F-94D3-CAFF4120F568}" presName="rootText" presStyleLbl="node1" presStyleIdx="4" presStyleCnt="6"/>
      <dgm:spPr/>
      <dgm:t>
        <a:bodyPr/>
        <a:lstStyle/>
        <a:p>
          <a:endParaRPr lang="es-CO"/>
        </a:p>
      </dgm:t>
    </dgm:pt>
    <dgm:pt modelId="{5501E068-280F-4DC4-9FB3-0848DC43E61A}" type="pres">
      <dgm:prSet presAssocID="{E25F3478-4AC8-446F-94D3-CAFF4120F568}" presName="rootConnector" presStyleLbl="node1" presStyleIdx="4" presStyleCnt="6"/>
      <dgm:spPr/>
      <dgm:t>
        <a:bodyPr/>
        <a:lstStyle/>
        <a:p>
          <a:endParaRPr lang="es-CO"/>
        </a:p>
      </dgm:t>
    </dgm:pt>
    <dgm:pt modelId="{6D9DAC59-E26F-4845-98D7-B37513250DC4}" type="pres">
      <dgm:prSet presAssocID="{E25F3478-4AC8-446F-94D3-CAFF4120F568}" presName="childShape" presStyleCnt="0"/>
      <dgm:spPr/>
    </dgm:pt>
    <dgm:pt modelId="{6C9027D3-A118-4465-84D8-C4FCFAC2AB43}" type="pres">
      <dgm:prSet presAssocID="{B533B131-B48C-4BA0-AA02-DD4EF7DA0042}" presName="Name13" presStyleLbl="parChTrans1D2" presStyleIdx="23" presStyleCnt="34"/>
      <dgm:spPr/>
      <dgm:t>
        <a:bodyPr/>
        <a:lstStyle/>
        <a:p>
          <a:endParaRPr lang="es-CO"/>
        </a:p>
      </dgm:t>
    </dgm:pt>
    <dgm:pt modelId="{EC600A35-77E6-4DEA-839A-DC15FBEBC5B7}" type="pres">
      <dgm:prSet presAssocID="{6BCE0C8E-3E95-4CA5-A7C2-A9B1EB8B9306}" presName="childText" presStyleLbl="bgAcc1" presStyleIdx="23" presStyleCnt="34">
        <dgm:presLayoutVars>
          <dgm:bulletEnabled val="1"/>
        </dgm:presLayoutVars>
      </dgm:prSet>
      <dgm:spPr/>
      <dgm:t>
        <a:bodyPr/>
        <a:lstStyle/>
        <a:p>
          <a:endParaRPr lang="es-CO"/>
        </a:p>
      </dgm:t>
    </dgm:pt>
    <dgm:pt modelId="{30AD26DE-08FD-4E0A-9FC5-7EE0B69B5ADE}" type="pres">
      <dgm:prSet presAssocID="{97DDD25F-991B-44E1-81AD-3F7CA00BD245}" presName="Name13" presStyleLbl="parChTrans1D2" presStyleIdx="24" presStyleCnt="34"/>
      <dgm:spPr/>
      <dgm:t>
        <a:bodyPr/>
        <a:lstStyle/>
        <a:p>
          <a:endParaRPr lang="es-CO"/>
        </a:p>
      </dgm:t>
    </dgm:pt>
    <dgm:pt modelId="{0F94FD80-F261-4925-8605-4137AA44A0C5}" type="pres">
      <dgm:prSet presAssocID="{42BA1F40-8A21-4B33-A422-BB3FE407E9CA}" presName="childText" presStyleLbl="bgAcc1" presStyleIdx="24" presStyleCnt="34">
        <dgm:presLayoutVars>
          <dgm:bulletEnabled val="1"/>
        </dgm:presLayoutVars>
      </dgm:prSet>
      <dgm:spPr/>
      <dgm:t>
        <a:bodyPr/>
        <a:lstStyle/>
        <a:p>
          <a:endParaRPr lang="es-CO"/>
        </a:p>
      </dgm:t>
    </dgm:pt>
    <dgm:pt modelId="{EC429E3C-87D6-4C15-9E24-A905E8AA3F0C}" type="pres">
      <dgm:prSet presAssocID="{9CE7A043-5C1B-4FEE-96C7-A2F5DFD91C66}" presName="Name13" presStyleLbl="parChTrans1D2" presStyleIdx="25" presStyleCnt="34"/>
      <dgm:spPr/>
      <dgm:t>
        <a:bodyPr/>
        <a:lstStyle/>
        <a:p>
          <a:endParaRPr lang="es-CO"/>
        </a:p>
      </dgm:t>
    </dgm:pt>
    <dgm:pt modelId="{63C94658-2E2B-4B38-85E6-73764E49DD3D}" type="pres">
      <dgm:prSet presAssocID="{B2B9F5CD-909E-4E0C-A051-0B396602B539}" presName="childText" presStyleLbl="bgAcc1" presStyleIdx="25" presStyleCnt="34">
        <dgm:presLayoutVars>
          <dgm:bulletEnabled val="1"/>
        </dgm:presLayoutVars>
      </dgm:prSet>
      <dgm:spPr/>
      <dgm:t>
        <a:bodyPr/>
        <a:lstStyle/>
        <a:p>
          <a:endParaRPr lang="es-CO"/>
        </a:p>
      </dgm:t>
    </dgm:pt>
    <dgm:pt modelId="{F4A02396-53D1-471E-A5C5-2F8A06F5BDAC}" type="pres">
      <dgm:prSet presAssocID="{E09E3A4E-F878-45B8-8413-A5DFC37CC880}" presName="Name13" presStyleLbl="parChTrans1D2" presStyleIdx="26" presStyleCnt="34"/>
      <dgm:spPr/>
      <dgm:t>
        <a:bodyPr/>
        <a:lstStyle/>
        <a:p>
          <a:endParaRPr lang="es-CO"/>
        </a:p>
      </dgm:t>
    </dgm:pt>
    <dgm:pt modelId="{5F5C2991-5D4D-4127-B2B0-841BBD37641F}" type="pres">
      <dgm:prSet presAssocID="{DC8B5AFA-19B8-41E5-A611-418BC2670414}" presName="childText" presStyleLbl="bgAcc1" presStyleIdx="26" presStyleCnt="34">
        <dgm:presLayoutVars>
          <dgm:bulletEnabled val="1"/>
        </dgm:presLayoutVars>
      </dgm:prSet>
      <dgm:spPr/>
      <dgm:t>
        <a:bodyPr/>
        <a:lstStyle/>
        <a:p>
          <a:endParaRPr lang="es-CO"/>
        </a:p>
      </dgm:t>
    </dgm:pt>
    <dgm:pt modelId="{4CB9E238-6444-4695-801A-39D29947974E}" type="pres">
      <dgm:prSet presAssocID="{9E1A5E44-52F5-4FFB-83F3-4D706811F4DF}" presName="root" presStyleCnt="0"/>
      <dgm:spPr/>
    </dgm:pt>
    <dgm:pt modelId="{996CC467-2A40-48DB-87BA-1E1EA5013A40}" type="pres">
      <dgm:prSet presAssocID="{9E1A5E44-52F5-4FFB-83F3-4D706811F4DF}" presName="rootComposite" presStyleCnt="0"/>
      <dgm:spPr/>
    </dgm:pt>
    <dgm:pt modelId="{B43D2DBD-99F2-4E80-AFB5-64C78C616872}" type="pres">
      <dgm:prSet presAssocID="{9E1A5E44-52F5-4FFB-83F3-4D706811F4DF}" presName="rootText" presStyleLbl="node1" presStyleIdx="5" presStyleCnt="6"/>
      <dgm:spPr/>
      <dgm:t>
        <a:bodyPr/>
        <a:lstStyle/>
        <a:p>
          <a:endParaRPr lang="es-CO"/>
        </a:p>
      </dgm:t>
    </dgm:pt>
    <dgm:pt modelId="{B57EC928-448D-4EF1-99B8-8E1BB2B53FFA}" type="pres">
      <dgm:prSet presAssocID="{9E1A5E44-52F5-4FFB-83F3-4D706811F4DF}" presName="rootConnector" presStyleLbl="node1" presStyleIdx="5" presStyleCnt="6"/>
      <dgm:spPr/>
      <dgm:t>
        <a:bodyPr/>
        <a:lstStyle/>
        <a:p>
          <a:endParaRPr lang="es-CO"/>
        </a:p>
      </dgm:t>
    </dgm:pt>
    <dgm:pt modelId="{6BA15F9B-1B79-40EC-BB12-F469C516AC1E}" type="pres">
      <dgm:prSet presAssocID="{9E1A5E44-52F5-4FFB-83F3-4D706811F4DF}" presName="childShape" presStyleCnt="0"/>
      <dgm:spPr/>
    </dgm:pt>
    <dgm:pt modelId="{453B10DD-CD81-45E0-B527-5FD8D83E963A}" type="pres">
      <dgm:prSet presAssocID="{44A135A9-BC09-416B-9504-5AF2E483E776}" presName="Name13" presStyleLbl="parChTrans1D2" presStyleIdx="27" presStyleCnt="34"/>
      <dgm:spPr/>
      <dgm:t>
        <a:bodyPr/>
        <a:lstStyle/>
        <a:p>
          <a:endParaRPr lang="es-CO"/>
        </a:p>
      </dgm:t>
    </dgm:pt>
    <dgm:pt modelId="{F4FFB66F-8EC0-41B1-A8BE-55FB1FA04726}" type="pres">
      <dgm:prSet presAssocID="{F92D8D7E-D362-43DE-82AC-CD696CE4E19E}" presName="childText" presStyleLbl="bgAcc1" presStyleIdx="27" presStyleCnt="34">
        <dgm:presLayoutVars>
          <dgm:bulletEnabled val="1"/>
        </dgm:presLayoutVars>
      </dgm:prSet>
      <dgm:spPr/>
      <dgm:t>
        <a:bodyPr/>
        <a:lstStyle/>
        <a:p>
          <a:endParaRPr lang="es-CO"/>
        </a:p>
      </dgm:t>
    </dgm:pt>
    <dgm:pt modelId="{524229FF-BB16-417D-B9E6-A6853F86023E}" type="pres">
      <dgm:prSet presAssocID="{EC63F155-86C4-453B-89F0-90DD7B900D04}" presName="Name13" presStyleLbl="parChTrans1D2" presStyleIdx="28" presStyleCnt="34"/>
      <dgm:spPr/>
      <dgm:t>
        <a:bodyPr/>
        <a:lstStyle/>
        <a:p>
          <a:endParaRPr lang="es-CO"/>
        </a:p>
      </dgm:t>
    </dgm:pt>
    <dgm:pt modelId="{534AE5AE-88B1-4B25-BCE9-6AB99155482B}" type="pres">
      <dgm:prSet presAssocID="{D7EDDE02-B998-4CF9-BDD2-8128646F126A}" presName="childText" presStyleLbl="bgAcc1" presStyleIdx="28" presStyleCnt="34">
        <dgm:presLayoutVars>
          <dgm:bulletEnabled val="1"/>
        </dgm:presLayoutVars>
      </dgm:prSet>
      <dgm:spPr/>
      <dgm:t>
        <a:bodyPr/>
        <a:lstStyle/>
        <a:p>
          <a:endParaRPr lang="es-CO"/>
        </a:p>
      </dgm:t>
    </dgm:pt>
    <dgm:pt modelId="{00E805D8-77C5-4E09-9985-EE76C9290CD7}" type="pres">
      <dgm:prSet presAssocID="{CAD33E38-02D6-469F-A6D8-D585630141B6}" presName="Name13" presStyleLbl="parChTrans1D2" presStyleIdx="29" presStyleCnt="34"/>
      <dgm:spPr/>
      <dgm:t>
        <a:bodyPr/>
        <a:lstStyle/>
        <a:p>
          <a:endParaRPr lang="es-CO"/>
        </a:p>
      </dgm:t>
    </dgm:pt>
    <dgm:pt modelId="{DDA871CB-5D90-433B-968B-F57FF3470210}" type="pres">
      <dgm:prSet presAssocID="{3422E963-DB03-46D9-8BB4-D8A95A7BD8DB}" presName="childText" presStyleLbl="bgAcc1" presStyleIdx="29" presStyleCnt="34">
        <dgm:presLayoutVars>
          <dgm:bulletEnabled val="1"/>
        </dgm:presLayoutVars>
      </dgm:prSet>
      <dgm:spPr/>
      <dgm:t>
        <a:bodyPr/>
        <a:lstStyle/>
        <a:p>
          <a:endParaRPr lang="es-CO"/>
        </a:p>
      </dgm:t>
    </dgm:pt>
    <dgm:pt modelId="{377E215A-5636-4C85-A2C0-37CFA42B096F}" type="pres">
      <dgm:prSet presAssocID="{A1CD0F45-926A-4EA4-A72C-005AA07D6E49}" presName="Name13" presStyleLbl="parChTrans1D2" presStyleIdx="30" presStyleCnt="34"/>
      <dgm:spPr/>
      <dgm:t>
        <a:bodyPr/>
        <a:lstStyle/>
        <a:p>
          <a:endParaRPr lang="es-CO"/>
        </a:p>
      </dgm:t>
    </dgm:pt>
    <dgm:pt modelId="{6C2E6956-1509-46FA-9A7C-92330F1D6AD3}" type="pres">
      <dgm:prSet presAssocID="{6717FE1D-44CA-4FF2-BD19-97EEC6314CAB}" presName="childText" presStyleLbl="bgAcc1" presStyleIdx="30" presStyleCnt="34">
        <dgm:presLayoutVars>
          <dgm:bulletEnabled val="1"/>
        </dgm:presLayoutVars>
      </dgm:prSet>
      <dgm:spPr/>
      <dgm:t>
        <a:bodyPr/>
        <a:lstStyle/>
        <a:p>
          <a:endParaRPr lang="es-CO"/>
        </a:p>
      </dgm:t>
    </dgm:pt>
    <dgm:pt modelId="{A9F72926-AF8E-49E0-95DC-81AE7F3ACDE4}" type="pres">
      <dgm:prSet presAssocID="{91207B86-434D-4B53-AD0E-5B2DF545EDB7}" presName="Name13" presStyleLbl="parChTrans1D2" presStyleIdx="31" presStyleCnt="34"/>
      <dgm:spPr/>
      <dgm:t>
        <a:bodyPr/>
        <a:lstStyle/>
        <a:p>
          <a:endParaRPr lang="es-CO"/>
        </a:p>
      </dgm:t>
    </dgm:pt>
    <dgm:pt modelId="{D9BC2374-E358-449B-890A-8A343D76C77F}" type="pres">
      <dgm:prSet presAssocID="{5D8727EA-183F-4372-883C-020CBE7ABB86}" presName="childText" presStyleLbl="bgAcc1" presStyleIdx="31" presStyleCnt="34">
        <dgm:presLayoutVars>
          <dgm:bulletEnabled val="1"/>
        </dgm:presLayoutVars>
      </dgm:prSet>
      <dgm:spPr/>
      <dgm:t>
        <a:bodyPr/>
        <a:lstStyle/>
        <a:p>
          <a:endParaRPr lang="es-CO"/>
        </a:p>
      </dgm:t>
    </dgm:pt>
    <dgm:pt modelId="{4B6151BD-2674-4CC5-9AF8-819F85E03C1C}" type="pres">
      <dgm:prSet presAssocID="{D703EFB5-4805-41DB-92C4-2FDD065605BE}" presName="Name13" presStyleLbl="parChTrans1D2" presStyleIdx="32" presStyleCnt="34"/>
      <dgm:spPr/>
      <dgm:t>
        <a:bodyPr/>
        <a:lstStyle/>
        <a:p>
          <a:endParaRPr lang="es-CO"/>
        </a:p>
      </dgm:t>
    </dgm:pt>
    <dgm:pt modelId="{A777214A-BBBF-47BA-AD84-B8ED65D8B062}" type="pres">
      <dgm:prSet presAssocID="{561F6B13-CC65-44FF-AD70-B989B37258D6}" presName="childText" presStyleLbl="bgAcc1" presStyleIdx="32" presStyleCnt="34">
        <dgm:presLayoutVars>
          <dgm:bulletEnabled val="1"/>
        </dgm:presLayoutVars>
      </dgm:prSet>
      <dgm:spPr/>
      <dgm:t>
        <a:bodyPr/>
        <a:lstStyle/>
        <a:p>
          <a:endParaRPr lang="es-CO"/>
        </a:p>
      </dgm:t>
    </dgm:pt>
    <dgm:pt modelId="{48871F65-87FD-4D31-9FC1-75DF154BBBB6}" type="pres">
      <dgm:prSet presAssocID="{4FC71787-C01C-40CA-A805-42C5A9E08027}" presName="Name13" presStyleLbl="parChTrans1D2" presStyleIdx="33" presStyleCnt="34"/>
      <dgm:spPr/>
      <dgm:t>
        <a:bodyPr/>
        <a:lstStyle/>
        <a:p>
          <a:endParaRPr lang="es-CO"/>
        </a:p>
      </dgm:t>
    </dgm:pt>
    <dgm:pt modelId="{160B1395-B7C3-467F-8C36-6B566B8CA7B7}" type="pres">
      <dgm:prSet presAssocID="{80B82388-80CD-43D9-A57E-6BA2BEA445E7}" presName="childText" presStyleLbl="bgAcc1" presStyleIdx="33" presStyleCnt="34">
        <dgm:presLayoutVars>
          <dgm:bulletEnabled val="1"/>
        </dgm:presLayoutVars>
      </dgm:prSet>
      <dgm:spPr/>
      <dgm:t>
        <a:bodyPr/>
        <a:lstStyle/>
        <a:p>
          <a:endParaRPr lang="es-CO"/>
        </a:p>
      </dgm:t>
    </dgm:pt>
  </dgm:ptLst>
  <dgm:cxnLst>
    <dgm:cxn modelId="{5AA1C6EF-AC90-4CF0-A6E4-2BE650D795FC}" srcId="{81CE6C82-016B-4912-ADAD-9D7A8DB4B733}" destId="{1383D8CE-560A-43D1-9793-C2B7EF22A737}" srcOrd="1" destOrd="0" parTransId="{D8AF0735-912A-4540-9DDC-8EC8627958AF}" sibTransId="{199DFC36-5467-4BCB-B1AA-7521B0DD24FC}"/>
    <dgm:cxn modelId="{7F91A18E-F839-41AA-B756-7CB76F4C13EC}" srcId="{962197C2-50E4-4045-A3B6-D9FFA9108613}" destId="{1464E09C-5DED-46FE-8B2E-334053FEB8F0}" srcOrd="4" destOrd="0" parTransId="{3D36EECB-7FC8-4841-BE50-5AA2B76B0BFD}" sibTransId="{59CCE3F8-D876-4AFF-8D29-8B146396216D}"/>
    <dgm:cxn modelId="{BFE1C8F4-D16A-4411-A31A-AD33F99581C3}" type="presOf" srcId="{A2F3213E-B6E6-4675-9557-067B633BCC51}" destId="{0F751956-4BCE-4A7E-9EF7-A893B2F83BD4}" srcOrd="0" destOrd="0" presId="urn:microsoft.com/office/officeart/2005/8/layout/hierarchy3"/>
    <dgm:cxn modelId="{D8B1AD3B-1F5A-4D45-8B35-DEF1EA2939F8}" srcId="{9E1A5E44-52F5-4FFB-83F3-4D706811F4DF}" destId="{561F6B13-CC65-44FF-AD70-B989B37258D6}" srcOrd="5" destOrd="0" parTransId="{D703EFB5-4805-41DB-92C4-2FDD065605BE}" sibTransId="{DE9575B4-50F8-4585-BCFD-A2FE2E9ADA30}"/>
    <dgm:cxn modelId="{E6AA338F-EF6B-48E7-91DF-4F755E64442D}" type="presOf" srcId="{EC63F155-86C4-453B-89F0-90DD7B900D04}" destId="{524229FF-BB16-417D-B9E6-A6853F86023E}" srcOrd="0" destOrd="0" presId="urn:microsoft.com/office/officeart/2005/8/layout/hierarchy3"/>
    <dgm:cxn modelId="{C514E034-773C-4D25-8CA5-AE9086547861}" type="presOf" srcId="{9E1A5E44-52F5-4FFB-83F3-4D706811F4DF}" destId="{B57EC928-448D-4EF1-99B8-8E1BB2B53FFA}" srcOrd="1" destOrd="0" presId="urn:microsoft.com/office/officeart/2005/8/layout/hierarchy3"/>
    <dgm:cxn modelId="{9969C5CD-3C54-4590-9043-556095E7B44A}" srcId="{31F9C458-97CB-41CA-8B5C-0C8B693B964B}" destId="{5E490A87-D51D-43B6-8FDF-DE0C5AA1F308}" srcOrd="1" destOrd="0" parTransId="{AD300ED5-F80C-4F37-9398-90DEB9FEE9DA}" sibTransId="{9DD4D29E-FB41-4FEC-A0A5-C3B1DDDEC857}"/>
    <dgm:cxn modelId="{907713D8-5778-44E3-832B-18825D7E9F58}" type="presOf" srcId="{FDFE3E5D-0B04-4723-BCE4-2EC874944FBC}" destId="{C40E8416-9936-4A1E-B26E-E8CB04E3A58F}" srcOrd="0" destOrd="0" presId="urn:microsoft.com/office/officeart/2005/8/layout/hierarchy3"/>
    <dgm:cxn modelId="{D09E1419-99BE-4368-8680-DAFE758BBFA9}" type="presOf" srcId="{0F673A1B-2043-41AF-AA2E-C08721F6B974}" destId="{5AB02B41-9058-4F81-A890-CEC589E208BC}" srcOrd="0" destOrd="0" presId="urn:microsoft.com/office/officeart/2005/8/layout/hierarchy3"/>
    <dgm:cxn modelId="{44666106-2647-49EB-8891-5C970098BAD1}" srcId="{8F547C9A-ED13-4AD6-836C-99729110CBAB}" destId="{D11CADD9-D56D-4736-B04E-5A30EF3273B3}" srcOrd="0" destOrd="0" parTransId="{2024E4B3-8FEA-4D23-B460-CE6E44F4148A}" sibTransId="{2E04BF7F-7140-474F-971F-B7E3B5BD3C1E}"/>
    <dgm:cxn modelId="{B6E044C3-B783-4870-9DF1-E8F2D58D01F9}" srcId="{9E1A5E44-52F5-4FFB-83F3-4D706811F4DF}" destId="{D7EDDE02-B998-4CF9-BDD2-8128646F126A}" srcOrd="1" destOrd="0" parTransId="{EC63F155-86C4-453B-89F0-90DD7B900D04}" sibTransId="{6CD56A16-6C79-4AB6-B8FD-A8A77FDF5BEC}"/>
    <dgm:cxn modelId="{0FC399EE-EB54-4CBB-9399-905C161EE0A0}" type="presOf" srcId="{6A3CFAFF-9E5D-4300-B219-8CAC189DE33C}" destId="{DFD41438-C0B8-4645-B250-AF4D2B89FD0D}" srcOrd="0" destOrd="0" presId="urn:microsoft.com/office/officeart/2005/8/layout/hierarchy3"/>
    <dgm:cxn modelId="{2897A71F-F402-4228-8E8F-225BF4D0FBF0}" type="presOf" srcId="{CAD33E38-02D6-469F-A6D8-D585630141B6}" destId="{00E805D8-77C5-4E09-9985-EE76C9290CD7}" srcOrd="0" destOrd="0" presId="urn:microsoft.com/office/officeart/2005/8/layout/hierarchy3"/>
    <dgm:cxn modelId="{099DDA0B-8BB2-497F-B734-6095E0860BC4}" srcId="{8F547C9A-ED13-4AD6-836C-99729110CBAB}" destId="{E3781913-4AA6-453A-AEE3-F36CB8D88121}" srcOrd="1" destOrd="0" parTransId="{F2F04EB9-245C-4E8F-A1F9-C2D85BDF3905}" sibTransId="{431C94D5-C404-4076-9FD8-2CBD8A3328FF}"/>
    <dgm:cxn modelId="{5B50EA55-7DE7-42A1-9B57-6AEF8B8131F6}" type="presOf" srcId="{62852F7F-509E-4038-A53B-CC1A9726F122}" destId="{2BF4FDD3-CB2F-439B-9A68-C6EE1675F43D}" srcOrd="0" destOrd="0" presId="urn:microsoft.com/office/officeart/2005/8/layout/hierarchy3"/>
    <dgm:cxn modelId="{1FC65E03-1BE9-472A-8073-DE5070A285E1}" srcId="{962197C2-50E4-4045-A3B6-D9FFA9108613}" destId="{8CAB870D-356E-45FE-BB81-ABBCD9354C95}" srcOrd="1" destOrd="0" parTransId="{27C736A5-E818-45CB-A254-CBF868DC0A9B}" sibTransId="{365A92BB-DCF2-4320-A691-6B3D4BC12B54}"/>
    <dgm:cxn modelId="{CD37BDC4-38C8-421F-AAB5-D5ED1460E395}" type="presOf" srcId="{4CA095FE-C6C9-470E-AD6A-285FD6314E85}" destId="{9B6C42E3-BE38-46A6-A818-902EEE8E3687}" srcOrd="0" destOrd="0" presId="urn:microsoft.com/office/officeart/2005/8/layout/hierarchy3"/>
    <dgm:cxn modelId="{32A75266-C22F-49AE-893B-41FA5E308CC0}" type="presOf" srcId="{55369E50-15EA-4F78-A012-FD3B37B1D0B7}" destId="{924A2705-8612-40AD-A28F-FE10233E77FD}" srcOrd="0" destOrd="0" presId="urn:microsoft.com/office/officeart/2005/8/layout/hierarchy3"/>
    <dgm:cxn modelId="{A8F9BCB6-9C82-4200-9CD5-98788E4EF351}" type="presOf" srcId="{C32F872A-D0EB-4B04-AD2F-8EBB3C265521}" destId="{3213290D-FFF0-4E74-A5B7-C6C48878E7F3}" srcOrd="0" destOrd="0" presId="urn:microsoft.com/office/officeart/2005/8/layout/hierarchy3"/>
    <dgm:cxn modelId="{926B43C0-DCAA-447C-B636-09121811DB7F}" srcId="{31F9C458-97CB-41CA-8B5C-0C8B693B964B}" destId="{0F673A1B-2043-41AF-AA2E-C08721F6B974}" srcOrd="3" destOrd="0" parTransId="{93FF441D-1C6F-4F27-99C0-2D4E3A87C1CE}" sibTransId="{5A1A3738-B717-491A-B3CA-1E0B63D23678}"/>
    <dgm:cxn modelId="{AB725E02-A8DD-42BE-8AD8-BCE5E4F82D3E}" type="presOf" srcId="{31F9C458-97CB-41CA-8B5C-0C8B693B964B}" destId="{775063A3-EA81-4289-AEE5-9AD64A9ECDEA}" srcOrd="0" destOrd="0" presId="urn:microsoft.com/office/officeart/2005/8/layout/hierarchy3"/>
    <dgm:cxn modelId="{13F42856-1C02-49D7-B1D9-44FA19DDDFF7}" type="presOf" srcId="{14AC8A84-803C-4750-9C0D-D0D0AFF28DC5}" destId="{687161A6-F3F7-4A07-9F68-3D9B4A9DB413}" srcOrd="0" destOrd="0" presId="urn:microsoft.com/office/officeart/2005/8/layout/hierarchy3"/>
    <dgm:cxn modelId="{DC012B48-7E48-47E5-A822-05698AC788C1}" srcId="{1383D8CE-560A-43D1-9793-C2B7EF22A737}" destId="{C32F872A-D0EB-4B04-AD2F-8EBB3C265521}" srcOrd="1" destOrd="0" parTransId="{4CA095FE-C6C9-470E-AD6A-285FD6314E85}" sibTransId="{75DF81AB-8654-4213-905C-D57E2B8B959D}"/>
    <dgm:cxn modelId="{5A7BC4B8-AEB9-40AA-B78B-3619D483F508}" type="presOf" srcId="{8CAB870D-356E-45FE-BB81-ABBCD9354C95}" destId="{757A6517-876F-4B6A-9EBB-B60117821229}" srcOrd="0" destOrd="0" presId="urn:microsoft.com/office/officeart/2005/8/layout/hierarchy3"/>
    <dgm:cxn modelId="{3E53F19B-71A9-41D7-BF27-DA5CD221EE57}" type="presOf" srcId="{D7EDDE02-B998-4CF9-BDD2-8128646F126A}" destId="{534AE5AE-88B1-4B25-BCE9-6AB99155482B}" srcOrd="0" destOrd="0" presId="urn:microsoft.com/office/officeart/2005/8/layout/hierarchy3"/>
    <dgm:cxn modelId="{C9076DD7-FA15-4BAE-9386-2BDDC6FD18DD}" type="presOf" srcId="{E6BDC964-D626-4D39-B683-68C7A8E4C9E3}" destId="{7A4021A6-5D41-4F5B-AFFD-05FE64004E1E}" srcOrd="0" destOrd="0" presId="urn:microsoft.com/office/officeart/2005/8/layout/hierarchy3"/>
    <dgm:cxn modelId="{BF3813E2-C516-4B92-B228-6727302E5F21}" type="presOf" srcId="{93FF441D-1C6F-4F27-99C0-2D4E3A87C1CE}" destId="{D9594A19-CA44-440D-B30F-4B168B88C3C7}" srcOrd="0" destOrd="0" presId="urn:microsoft.com/office/officeart/2005/8/layout/hierarchy3"/>
    <dgm:cxn modelId="{34A66405-7AD4-4962-8C7B-016F396786EB}" type="presOf" srcId="{A1CD0F45-926A-4EA4-A72C-005AA07D6E49}" destId="{377E215A-5636-4C85-A2C0-37CFA42B096F}" srcOrd="0" destOrd="0" presId="urn:microsoft.com/office/officeart/2005/8/layout/hierarchy3"/>
    <dgm:cxn modelId="{4D374B97-2A72-493B-99EE-5AFB77F9A0BA}" type="presOf" srcId="{3422E963-DB03-46D9-8BB4-D8A95A7BD8DB}" destId="{DDA871CB-5D90-433B-968B-F57FF3470210}" srcOrd="0" destOrd="0" presId="urn:microsoft.com/office/officeart/2005/8/layout/hierarchy3"/>
    <dgm:cxn modelId="{F0892F8C-1903-4122-A80C-44FA9E93371E}" type="presOf" srcId="{B533B131-B48C-4BA0-AA02-DD4EF7DA0042}" destId="{6C9027D3-A118-4465-84D8-C4FCFAC2AB43}" srcOrd="0" destOrd="0" presId="urn:microsoft.com/office/officeart/2005/8/layout/hierarchy3"/>
    <dgm:cxn modelId="{9B520631-F24C-4549-AFE0-C0AC9A639157}" type="presOf" srcId="{E09E3A4E-F878-45B8-8413-A5DFC37CC880}" destId="{F4A02396-53D1-471E-A5C5-2F8A06F5BDAC}" srcOrd="0" destOrd="0" presId="urn:microsoft.com/office/officeart/2005/8/layout/hierarchy3"/>
    <dgm:cxn modelId="{D13DB9AE-6A4C-4ABB-BD63-0FC2FB213CD1}" type="presOf" srcId="{1383D8CE-560A-43D1-9793-C2B7EF22A737}" destId="{B53141F7-5709-49C9-A584-563D56C17418}" srcOrd="0" destOrd="0" presId="urn:microsoft.com/office/officeart/2005/8/layout/hierarchy3"/>
    <dgm:cxn modelId="{2797BCBB-F1BF-4D7D-B2B0-B27443462B69}" type="presOf" srcId="{1464E09C-5DED-46FE-8B2E-334053FEB8F0}" destId="{328A2C4E-DF97-4621-B6A3-DAC47263EF81}" srcOrd="0" destOrd="0" presId="urn:microsoft.com/office/officeart/2005/8/layout/hierarchy3"/>
    <dgm:cxn modelId="{86B2B046-BD61-4FF3-B724-ED1A64457DA0}" type="presOf" srcId="{3D36EECB-7FC8-4841-BE50-5AA2B76B0BFD}" destId="{78C5D2DA-6EA6-4B1A-A483-66613E635D1A}" srcOrd="0" destOrd="0" presId="urn:microsoft.com/office/officeart/2005/8/layout/hierarchy3"/>
    <dgm:cxn modelId="{6D01BB8C-9507-4954-815E-86CD5E29124D}" srcId="{E25F3478-4AC8-446F-94D3-CAFF4120F568}" destId="{42BA1F40-8A21-4B33-A422-BB3FE407E9CA}" srcOrd="1" destOrd="0" parTransId="{97DDD25F-991B-44E1-81AD-3F7CA00BD245}" sibTransId="{1CFC2451-D8C3-4DA5-8737-D895042B8475}"/>
    <dgm:cxn modelId="{21B1F2F1-7719-43F5-A253-EC08B3884C5E}" srcId="{9E1A5E44-52F5-4FFB-83F3-4D706811F4DF}" destId="{6717FE1D-44CA-4FF2-BD19-97EEC6314CAB}" srcOrd="3" destOrd="0" parTransId="{A1CD0F45-926A-4EA4-A72C-005AA07D6E49}" sibTransId="{FE1A828C-7776-46BB-9271-8A36B637ED84}"/>
    <dgm:cxn modelId="{514A6DAC-76FC-46AC-97F3-F59FF1939D51}" srcId="{9E1A5E44-52F5-4FFB-83F3-4D706811F4DF}" destId="{F92D8D7E-D362-43DE-82AC-CD696CE4E19E}" srcOrd="0" destOrd="0" parTransId="{44A135A9-BC09-416B-9504-5AF2E483E776}" sibTransId="{81E786F8-3DC7-46B2-BB38-E08AAD28C17B}"/>
    <dgm:cxn modelId="{93CF414B-9287-44F6-9A6D-5AFCDE93704E}" type="presOf" srcId="{DC8B5AFA-19B8-41E5-A611-418BC2670414}" destId="{5F5C2991-5D4D-4127-B2B0-841BBD37641F}" srcOrd="0" destOrd="0" presId="urn:microsoft.com/office/officeart/2005/8/layout/hierarchy3"/>
    <dgm:cxn modelId="{D14DFD65-A580-49E7-858B-409D3DE2BEF2}" type="presOf" srcId="{5D8727EA-183F-4372-883C-020CBE7ABB86}" destId="{D9BC2374-E358-449B-890A-8A343D76C77F}" srcOrd="0" destOrd="0" presId="urn:microsoft.com/office/officeart/2005/8/layout/hierarchy3"/>
    <dgm:cxn modelId="{D4835C6B-C042-417B-B71B-8754D1229A1B}" type="presOf" srcId="{443DD6F6-5A51-4348-B8D1-22874EA19A08}" destId="{D155E1DE-210E-498A-93BF-D67E9E64B557}" srcOrd="0" destOrd="0" presId="urn:microsoft.com/office/officeart/2005/8/layout/hierarchy3"/>
    <dgm:cxn modelId="{FB0F2455-8047-4C20-B33D-FD858F85ABE5}" srcId="{9E1A5E44-52F5-4FFB-83F3-4D706811F4DF}" destId="{3422E963-DB03-46D9-8BB4-D8A95A7BD8DB}" srcOrd="2" destOrd="0" parTransId="{CAD33E38-02D6-469F-A6D8-D585630141B6}" sibTransId="{1B01CF72-0AE2-492A-9D9C-DC2ED93234B0}"/>
    <dgm:cxn modelId="{D600F5FF-8C62-4A89-B16F-6F73676E5B17}" type="presOf" srcId="{8F547C9A-ED13-4AD6-836C-99729110CBAB}" destId="{48700AA5-BD80-4EE2-B85C-9DC3D44C843C}" srcOrd="1" destOrd="0" presId="urn:microsoft.com/office/officeart/2005/8/layout/hierarchy3"/>
    <dgm:cxn modelId="{0E3D6E03-04C2-4B52-841D-72DBB49DA338}" type="presOf" srcId="{2024E4B3-8FEA-4D23-B460-CE6E44F4148A}" destId="{D86F5C73-56BB-4BB2-B57E-E97DC85C2F08}" srcOrd="0" destOrd="0" presId="urn:microsoft.com/office/officeart/2005/8/layout/hierarchy3"/>
    <dgm:cxn modelId="{5F3B3E20-835A-41E1-9799-A0CCF88F436A}" type="presOf" srcId="{561F6B13-CC65-44FF-AD70-B989B37258D6}" destId="{A777214A-BBBF-47BA-AD84-B8ED65D8B062}" srcOrd="0" destOrd="0" presId="urn:microsoft.com/office/officeart/2005/8/layout/hierarchy3"/>
    <dgm:cxn modelId="{9377CE50-1FE6-4BEF-B939-97DC343208C9}" type="presOf" srcId="{4580E601-D7BA-4BE0-81B0-722827327CBE}" destId="{381DFEE2-A0CE-417A-8D25-E6B131FFC7B3}" srcOrd="0" destOrd="0" presId="urn:microsoft.com/office/officeart/2005/8/layout/hierarchy3"/>
    <dgm:cxn modelId="{FE99F184-827F-4125-A257-A9695A84C696}" srcId="{9E1A5E44-52F5-4FFB-83F3-4D706811F4DF}" destId="{80B82388-80CD-43D9-A57E-6BA2BEA445E7}" srcOrd="6" destOrd="0" parTransId="{4FC71787-C01C-40CA-A805-42C5A9E08027}" sibTransId="{B058A971-E603-467B-B997-FC9B499B18A0}"/>
    <dgm:cxn modelId="{C03D7134-670A-4684-AB6C-BE390A0A9456}" type="presOf" srcId="{9B60C61C-4F87-43C6-A5AA-1B83434D16FB}" destId="{6ECEE87B-EFCC-41D4-9E20-3E2461A55F4B}" srcOrd="0" destOrd="0" presId="urn:microsoft.com/office/officeart/2005/8/layout/hierarchy3"/>
    <dgm:cxn modelId="{463F9462-EF35-4F6C-8DA5-BE4058C397F0}" srcId="{81CE6C82-016B-4912-ADAD-9D7A8DB4B733}" destId="{E25F3478-4AC8-446F-94D3-CAFF4120F568}" srcOrd="4" destOrd="0" parTransId="{93328BC7-4A95-4672-8AEA-BAEDEFFEF8F4}" sibTransId="{BCE73ACC-F14A-403E-9E46-61472D8C7187}"/>
    <dgm:cxn modelId="{1EAFE6A2-3E38-4D98-B1BC-B2AD56612B92}" srcId="{1383D8CE-560A-43D1-9793-C2B7EF22A737}" destId="{F4308B77-F8F6-4125-A3FD-D2D5537783D1}" srcOrd="5" destOrd="0" parTransId="{A22E2168-231D-486A-BD38-F1865B9C2F8B}" sibTransId="{6438C654-A2B2-40AA-BD30-366FA37E1157}"/>
    <dgm:cxn modelId="{0B50B352-D7E8-4783-B162-834212FBF216}" type="presOf" srcId="{8F547C9A-ED13-4AD6-836C-99729110CBAB}" destId="{6E09BB02-36B3-4709-BFB3-554C04CB805D}" srcOrd="0" destOrd="0" presId="urn:microsoft.com/office/officeart/2005/8/layout/hierarchy3"/>
    <dgm:cxn modelId="{C69816C1-5087-496D-8E2D-6D2DA75020B3}" type="presOf" srcId="{C8246D9C-76E3-420B-AF7F-CD204587C9A4}" destId="{E10972D7-FE2E-45A2-8E3F-0D24B632AB6F}" srcOrd="0" destOrd="0" presId="urn:microsoft.com/office/officeart/2005/8/layout/hierarchy3"/>
    <dgm:cxn modelId="{A7B23723-C29F-4C4B-963B-9CF00F738DCC}" type="presOf" srcId="{F4308B77-F8F6-4125-A3FD-D2D5537783D1}" destId="{E2919FB6-9EC4-46C9-96B3-9B0F250293EC}" srcOrd="0" destOrd="0" presId="urn:microsoft.com/office/officeart/2005/8/layout/hierarchy3"/>
    <dgm:cxn modelId="{E55D90A1-3EC8-44CB-952F-4129CA6A1448}" type="presOf" srcId="{5E490A87-D51D-43B6-8FDF-DE0C5AA1F308}" destId="{324ED53B-9BE7-48AE-A889-BCDDF1189577}" srcOrd="0" destOrd="0" presId="urn:microsoft.com/office/officeart/2005/8/layout/hierarchy3"/>
    <dgm:cxn modelId="{D417ABB7-A5BB-451F-BE0B-D031990CBEBD}" type="presOf" srcId="{72B63BB2-87E7-4D5D-A8E4-FE87F0DE6750}" destId="{0315CA23-251A-48EC-9295-7D8926CEAA9D}" srcOrd="0" destOrd="0" presId="urn:microsoft.com/office/officeart/2005/8/layout/hierarchy3"/>
    <dgm:cxn modelId="{177A215B-AAFE-4EB8-B439-0D3341F61ECF}" type="presOf" srcId="{80B82388-80CD-43D9-A57E-6BA2BEA445E7}" destId="{160B1395-B7C3-467F-8C36-6B566B8CA7B7}" srcOrd="0" destOrd="0" presId="urn:microsoft.com/office/officeart/2005/8/layout/hierarchy3"/>
    <dgm:cxn modelId="{A49991CC-1EE1-4F5B-B2DA-F9288E823E80}" srcId="{81CE6C82-016B-4912-ADAD-9D7A8DB4B733}" destId="{8F547C9A-ED13-4AD6-836C-99729110CBAB}" srcOrd="0" destOrd="0" parTransId="{4EDD7A80-7529-4870-B512-F04610737420}" sibTransId="{11BB7E23-7D1F-4C29-9B9D-C240B539C807}"/>
    <dgm:cxn modelId="{BF1BDF9F-61F4-4AD8-B2FB-A45365A44739}" srcId="{1383D8CE-560A-43D1-9793-C2B7EF22A737}" destId="{DBD5FA00-6481-4547-8ADA-E8D5EF79E4D2}" srcOrd="3" destOrd="0" parTransId="{C5A8A313-4031-4B40-9379-27066BFD334D}" sibTransId="{8C7FC3B2-F272-4F2E-AE7A-C84E41ACBB5F}"/>
    <dgm:cxn modelId="{EE967290-2CE7-457E-9B12-45D3DB7BC2A4}" srcId="{8F547C9A-ED13-4AD6-836C-99729110CBAB}" destId="{4580E601-D7BA-4BE0-81B0-722827327CBE}" srcOrd="3" destOrd="0" parTransId="{55369E50-15EA-4F78-A012-FD3B37B1D0B7}" sibTransId="{6F840282-01EE-46FD-8C81-578C3CC1120D}"/>
    <dgm:cxn modelId="{EDB0EC75-32E0-4CCC-8C60-C29709DBAB3A}" type="presOf" srcId="{F92D8D7E-D362-43DE-82AC-CD696CE4E19E}" destId="{F4FFB66F-8EC0-41B1-A8BE-55FB1FA04726}" srcOrd="0" destOrd="0" presId="urn:microsoft.com/office/officeart/2005/8/layout/hierarchy3"/>
    <dgm:cxn modelId="{816F4139-9913-4262-A243-FFF5BB9EC681}" type="presOf" srcId="{6717FE1D-44CA-4FF2-BD19-97EEC6314CAB}" destId="{6C2E6956-1509-46FA-9A7C-92330F1D6AD3}" srcOrd="0" destOrd="0" presId="urn:microsoft.com/office/officeart/2005/8/layout/hierarchy3"/>
    <dgm:cxn modelId="{E7195EBA-D178-402A-A546-E399EEA067CF}" type="presOf" srcId="{6108BA74-3527-45D0-AE1E-45E337012E7D}" destId="{B7FF03AC-E224-4E2C-965E-B32DD4E42E7E}" srcOrd="0" destOrd="0" presId="urn:microsoft.com/office/officeart/2005/8/layout/hierarchy3"/>
    <dgm:cxn modelId="{55CBC394-7400-423F-82D0-EC46D0D5DE31}" type="presOf" srcId="{31F9C458-97CB-41CA-8B5C-0C8B693B964B}" destId="{80A410A9-8666-4B08-ABA0-296E9E18AD2A}" srcOrd="1" destOrd="0" presId="urn:microsoft.com/office/officeart/2005/8/layout/hierarchy3"/>
    <dgm:cxn modelId="{90CEE3B0-3604-48A5-957C-C671C28AE1D9}" type="presOf" srcId="{3990DD98-DF09-414C-97AB-7DDCC28E1E75}" destId="{90AFB1CD-2FDF-41DD-811D-9B25B30292E2}" srcOrd="0" destOrd="0" presId="urn:microsoft.com/office/officeart/2005/8/layout/hierarchy3"/>
    <dgm:cxn modelId="{D438DD7D-0431-48D2-A3F0-1A2F83B4B917}" type="presOf" srcId="{394559FF-9DA3-47AE-9F9C-E92E82BC17E3}" destId="{D7DC4479-0FD5-4756-B6D6-015DF55F3FF6}" srcOrd="0" destOrd="0" presId="urn:microsoft.com/office/officeart/2005/8/layout/hierarchy3"/>
    <dgm:cxn modelId="{8E41EA31-CEBF-481E-BCF4-DE7FAFCB15A3}" type="presOf" srcId="{02037206-EA2F-4441-8F97-CAA8AC6EBB23}" destId="{D506F744-943B-492A-B9FD-952065E13E0A}" srcOrd="0" destOrd="0" presId="urn:microsoft.com/office/officeart/2005/8/layout/hierarchy3"/>
    <dgm:cxn modelId="{19B11CE7-72CF-4993-96F7-68085A55DE85}" type="presOf" srcId="{C5A8A313-4031-4B40-9379-27066BFD334D}" destId="{EBC9526D-298C-4A6B-9C7F-9FCEF04F460E}" srcOrd="0" destOrd="0" presId="urn:microsoft.com/office/officeart/2005/8/layout/hierarchy3"/>
    <dgm:cxn modelId="{BD6BDFC4-B50D-43FE-BDE8-CDD17E1CF149}" srcId="{31F9C458-97CB-41CA-8B5C-0C8B693B964B}" destId="{BA752CE0-AC5F-4F49-92FA-9B383BFA5A9B}" srcOrd="5" destOrd="0" parTransId="{9B60C61C-4F87-43C6-A5AA-1B83434D16FB}" sibTransId="{6C14AFD3-2740-4B58-A46F-F2027CE4601E}"/>
    <dgm:cxn modelId="{1D5FE547-DBC6-4445-AA2E-7BFBB2DE874F}" srcId="{8F547C9A-ED13-4AD6-836C-99729110CBAB}" destId="{72B63BB2-87E7-4D5D-A8E4-FE87F0DE6750}" srcOrd="4" destOrd="0" parTransId="{62852F7F-509E-4038-A53B-CC1A9726F122}" sibTransId="{D6E34994-2F44-4894-9F90-17DEB37387A6}"/>
    <dgm:cxn modelId="{1438DC73-F568-478D-8ACA-3267CA02EAC5}" srcId="{81CE6C82-016B-4912-ADAD-9D7A8DB4B733}" destId="{31F9C458-97CB-41CA-8B5C-0C8B693B964B}" srcOrd="3" destOrd="0" parTransId="{4AD0B093-B82B-4047-A278-5FBD925D0D9F}" sibTransId="{4049F873-49BC-4912-A467-F8521E574846}"/>
    <dgm:cxn modelId="{5DFD3FCF-F117-4573-97FC-35204C4633B4}" type="presOf" srcId="{D703EFB5-4805-41DB-92C4-2FDD065605BE}" destId="{4B6151BD-2674-4CC5-9AF8-819F85E03C1C}" srcOrd="0" destOrd="0" presId="urn:microsoft.com/office/officeart/2005/8/layout/hierarchy3"/>
    <dgm:cxn modelId="{A0CA9622-764A-4824-BEAC-838127885255}" srcId="{E25F3478-4AC8-446F-94D3-CAFF4120F568}" destId="{DC8B5AFA-19B8-41E5-A611-418BC2670414}" srcOrd="3" destOrd="0" parTransId="{E09E3A4E-F878-45B8-8413-A5DFC37CC880}" sibTransId="{F5FDAF19-135E-4F6F-8C6F-7BA25811E2F4}"/>
    <dgm:cxn modelId="{1BC7A1CC-F7A0-4F93-A874-4122F8D08210}" type="presOf" srcId="{6310081A-078D-4037-B1B4-AC722EDAD09A}" destId="{5D09022D-69A3-4F6B-8D47-0ED8585EC0F5}" srcOrd="0" destOrd="0" presId="urn:microsoft.com/office/officeart/2005/8/layout/hierarchy3"/>
    <dgm:cxn modelId="{CCD2C8A0-B25B-4247-8C04-448F2B1D22A9}" srcId="{E25F3478-4AC8-446F-94D3-CAFF4120F568}" destId="{B2B9F5CD-909E-4E0C-A051-0B396602B539}" srcOrd="2" destOrd="0" parTransId="{9CE7A043-5C1B-4FEE-96C7-A2F5DFD91C66}" sibTransId="{90E327D8-72A1-4F58-B8A0-0BFD11E622CB}"/>
    <dgm:cxn modelId="{C0569818-B749-4D6D-B88D-90D088EBD644}" type="presOf" srcId="{EC276D7A-8098-4671-A4C3-9682627F8387}" destId="{3391673B-39BD-4C63-8818-02CBE8628BB3}" srcOrd="0" destOrd="0" presId="urn:microsoft.com/office/officeart/2005/8/layout/hierarchy3"/>
    <dgm:cxn modelId="{E6B1A957-6F85-409B-AA3E-F03E8CCA4939}" type="presOf" srcId="{D11CADD9-D56D-4736-B04E-5A30EF3273B3}" destId="{3FAC6BD3-4B28-4058-B0AF-FB84CB5E6E73}" srcOrd="0" destOrd="0" presId="urn:microsoft.com/office/officeart/2005/8/layout/hierarchy3"/>
    <dgm:cxn modelId="{B2B47BC9-37C0-4317-9AB0-04934A418CC7}" srcId="{8F547C9A-ED13-4AD6-836C-99729110CBAB}" destId="{02037206-EA2F-4441-8F97-CAA8AC6EBB23}" srcOrd="5" destOrd="0" parTransId="{A2F3213E-B6E6-4675-9557-067B633BCC51}" sibTransId="{D9236BEE-7D74-4725-8D5F-ECDCD3714306}"/>
    <dgm:cxn modelId="{67590F22-18EB-42DD-A944-69BC46400703}" srcId="{E25F3478-4AC8-446F-94D3-CAFF4120F568}" destId="{6BCE0C8E-3E95-4CA5-A7C2-A9B1EB8B9306}" srcOrd="0" destOrd="0" parTransId="{B533B131-B48C-4BA0-AA02-DD4EF7DA0042}" sibTransId="{DA72A2F9-9EF4-40B2-B65E-FA63781E6916}"/>
    <dgm:cxn modelId="{FBA25EEE-4C10-4300-BDDC-036A880B4E1F}" type="presOf" srcId="{6BCE0C8E-3E95-4CA5-A7C2-A9B1EB8B9306}" destId="{EC600A35-77E6-4DEA-839A-DC15FBEBC5B7}" srcOrd="0" destOrd="0" presId="urn:microsoft.com/office/officeart/2005/8/layout/hierarchy3"/>
    <dgm:cxn modelId="{22F5D083-7737-47CA-A993-6AC033E3FEC6}" type="presOf" srcId="{A22E2168-231D-486A-BD38-F1865B9C2F8B}" destId="{E92DCC74-D55C-4C2B-8446-C6E48115F766}" srcOrd="0" destOrd="0" presId="urn:microsoft.com/office/officeart/2005/8/layout/hierarchy3"/>
    <dgm:cxn modelId="{B029F91C-03E0-430C-976A-B240C2DC045E}" type="presOf" srcId="{E25F3478-4AC8-446F-94D3-CAFF4120F568}" destId="{5501E068-280F-4DC4-9FB3-0848DC43E61A}" srcOrd="1" destOrd="0" presId="urn:microsoft.com/office/officeart/2005/8/layout/hierarchy3"/>
    <dgm:cxn modelId="{D5C961A8-6E34-4782-BB1B-C1E5B65E3451}" type="presOf" srcId="{91207B86-434D-4B53-AD0E-5B2DF545EDB7}" destId="{A9F72926-AF8E-49E0-95DC-81AE7F3ACDE4}" srcOrd="0" destOrd="0" presId="urn:microsoft.com/office/officeart/2005/8/layout/hierarchy3"/>
    <dgm:cxn modelId="{C7258122-FADD-4642-BB65-267E64DA13C8}" type="presOf" srcId="{D0535078-4E9C-4170-9CC2-A4563DB6E04D}" destId="{A3DF67AD-9737-4A5D-A368-9C9EA66270B7}" srcOrd="0" destOrd="0" presId="urn:microsoft.com/office/officeart/2005/8/layout/hierarchy3"/>
    <dgm:cxn modelId="{E50954A2-969D-45C9-850B-AFF263A6A98A}" type="presOf" srcId="{BA752CE0-AC5F-4F49-92FA-9B383BFA5A9B}" destId="{F78D7D32-981B-488E-9452-707949BB2BFB}" srcOrd="0" destOrd="0" presId="urn:microsoft.com/office/officeart/2005/8/layout/hierarchy3"/>
    <dgm:cxn modelId="{67D4BD03-B78C-42EE-AF0E-56C0C50E4D2B}" srcId="{962197C2-50E4-4045-A3B6-D9FFA9108613}" destId="{571E5A5C-ED79-4D48-8066-1BD5AB4846CC}" srcOrd="3" destOrd="0" parTransId="{C8824F3E-9381-43D8-ACFA-B50D764AB199}" sibTransId="{996F5312-7AA1-468A-90B5-3B1F66A4A0A4}"/>
    <dgm:cxn modelId="{F88F444D-F4AB-438A-AD17-74DB091CA67B}" type="presOf" srcId="{C8824F3E-9381-43D8-ACFA-B50D764AB199}" destId="{86F086A9-9A70-4419-9573-E6D94EC3D19D}" srcOrd="0" destOrd="0" presId="urn:microsoft.com/office/officeart/2005/8/layout/hierarchy3"/>
    <dgm:cxn modelId="{D6E9D26B-D120-4187-84AB-2BA5394A7DF3}" srcId="{81CE6C82-016B-4912-ADAD-9D7A8DB4B733}" destId="{9E1A5E44-52F5-4FFB-83F3-4D706811F4DF}" srcOrd="5" destOrd="0" parTransId="{A2DE1033-2C6D-489F-A708-CD62003AA0A2}" sibTransId="{2E222FED-15AF-41B7-9ADE-E04629F3E33C}"/>
    <dgm:cxn modelId="{3D8C0F82-EB64-4EBE-B7B8-2756F816D883}" type="presOf" srcId="{F2F04EB9-245C-4E8F-A1F9-C2D85BDF3905}" destId="{16673EEE-A004-400C-90A0-A1CFE00F8BFF}" srcOrd="0" destOrd="0" presId="urn:microsoft.com/office/officeart/2005/8/layout/hierarchy3"/>
    <dgm:cxn modelId="{C64AFFA0-1B62-4378-8671-78FBCB3FA7AE}" type="presOf" srcId="{81CE6C82-016B-4912-ADAD-9D7A8DB4B733}" destId="{251C782F-FBD1-4E03-B39C-1FF744220738}" srcOrd="0" destOrd="0" presId="urn:microsoft.com/office/officeart/2005/8/layout/hierarchy3"/>
    <dgm:cxn modelId="{EB44650B-2A54-4617-A970-61CA4EFDB1E7}" type="presOf" srcId="{CD27AA86-CEFA-49EC-B972-DF8D180014B4}" destId="{6CBACCF3-4A53-435F-AD9B-71740C59B0A1}" srcOrd="0" destOrd="0" presId="urn:microsoft.com/office/officeart/2005/8/layout/hierarchy3"/>
    <dgm:cxn modelId="{6DF996C0-BC78-4CC3-B1E3-97DF80531075}" type="presOf" srcId="{E3781913-4AA6-453A-AEE3-F36CB8D88121}" destId="{B9BC06A8-8ABD-49AA-9B68-99234FC3FE6B}" srcOrd="0" destOrd="0" presId="urn:microsoft.com/office/officeart/2005/8/layout/hierarchy3"/>
    <dgm:cxn modelId="{697FCAA9-0E4B-4736-8238-803BC1045CB4}" srcId="{8F547C9A-ED13-4AD6-836C-99729110CBAB}" destId="{443DD6F6-5A51-4348-B8D1-22874EA19A08}" srcOrd="2" destOrd="0" parTransId="{EC276D7A-8098-4671-A4C3-9682627F8387}" sibTransId="{356C3FAD-AFE3-4D55-8417-14951A2CB1E9}"/>
    <dgm:cxn modelId="{3E1E95F0-CD15-43A9-8620-438D9A47B9F8}" type="presOf" srcId="{571E5A5C-ED79-4D48-8066-1BD5AB4846CC}" destId="{C7D3352E-82C2-480D-ACB6-C662363431C6}" srcOrd="0" destOrd="0" presId="urn:microsoft.com/office/officeart/2005/8/layout/hierarchy3"/>
    <dgm:cxn modelId="{A084714C-C644-48AB-BF08-82DE09325746}" type="presOf" srcId="{B2B9F5CD-909E-4E0C-A051-0B396602B539}" destId="{63C94658-2E2B-4B38-85E6-73764E49DD3D}" srcOrd="0" destOrd="0" presId="urn:microsoft.com/office/officeart/2005/8/layout/hierarchy3"/>
    <dgm:cxn modelId="{5DF9F641-4072-4F51-A67D-3F26FB7356A4}" type="presOf" srcId="{68DC85F4-E480-4FB0-A875-3B7055E7517A}" destId="{E4D24702-2C5F-4FAE-86D0-82562B6A6B43}" srcOrd="0" destOrd="0" presId="urn:microsoft.com/office/officeart/2005/8/layout/hierarchy3"/>
    <dgm:cxn modelId="{C59D11ED-DD69-4407-8B61-B6DFC7DBAF02}" srcId="{31F9C458-97CB-41CA-8B5C-0C8B693B964B}" destId="{F0CB9BD7-5123-48B1-9441-1A1E2C1E39DB}" srcOrd="2" destOrd="0" parTransId="{E26BE08B-74F8-4690-B261-7E4F1AC1CB89}" sibTransId="{E1EBC07D-DE71-4954-AFBD-6067E7D6325B}"/>
    <dgm:cxn modelId="{535F0B0B-8777-45B5-8951-78DDBD6EA236}" srcId="{1383D8CE-560A-43D1-9793-C2B7EF22A737}" destId="{D0535078-4E9C-4170-9CC2-A4563DB6E04D}" srcOrd="2" destOrd="0" parTransId="{14AC8A84-803C-4750-9C0D-D0D0AFF28DC5}" sibTransId="{94CAE409-C775-4FB9-B071-990E69F19489}"/>
    <dgm:cxn modelId="{04127EAF-768A-4492-9F91-823EAB9AE352}" type="presOf" srcId="{27C736A5-E818-45CB-A254-CBF868DC0A9B}" destId="{24EC292D-B2CF-4040-A275-4FE1D6EE6120}" srcOrd="0" destOrd="0" presId="urn:microsoft.com/office/officeart/2005/8/layout/hierarchy3"/>
    <dgm:cxn modelId="{DDEB2575-4FDD-4C09-BFD3-19B8C2CE811E}" type="presOf" srcId="{962197C2-50E4-4045-A3B6-D9FFA9108613}" destId="{95C664E4-EC3D-4714-8767-DC9B0F842E5B}" srcOrd="0" destOrd="0" presId="urn:microsoft.com/office/officeart/2005/8/layout/hierarchy3"/>
    <dgm:cxn modelId="{FA532113-6EF0-4088-814D-C7B88BA74797}" srcId="{1383D8CE-560A-43D1-9793-C2B7EF22A737}" destId="{CD27AA86-CEFA-49EC-B972-DF8D180014B4}" srcOrd="4" destOrd="0" parTransId="{6108BA74-3527-45D0-AE1E-45E337012E7D}" sibTransId="{A25D1DD0-D896-4B29-893A-8718E397E549}"/>
    <dgm:cxn modelId="{2DBCC96C-2900-43FE-B29C-F560D652B6B2}" type="presOf" srcId="{DBD5FA00-6481-4547-8ADA-E8D5EF79E4D2}" destId="{8ED4CBB1-7309-45A3-BFD3-691E8F6F026E}" srcOrd="0" destOrd="0" presId="urn:microsoft.com/office/officeart/2005/8/layout/hierarchy3"/>
    <dgm:cxn modelId="{52E898D8-7205-4E53-B4D3-D9BDADE8084F}" srcId="{1383D8CE-560A-43D1-9793-C2B7EF22A737}" destId="{3990DD98-DF09-414C-97AB-7DDCC28E1E75}" srcOrd="0" destOrd="0" parTransId="{FDFE3E5D-0B04-4723-BCE4-2EC874944FBC}" sibTransId="{833AD65F-29E4-450F-BA6D-A9C412D24266}"/>
    <dgm:cxn modelId="{7F1794E1-CD04-433E-9F32-1596D4048DB2}" type="presOf" srcId="{9E1A5E44-52F5-4FFB-83F3-4D706811F4DF}" destId="{B43D2DBD-99F2-4E80-AFB5-64C78C616872}" srcOrd="0" destOrd="0" presId="urn:microsoft.com/office/officeart/2005/8/layout/hierarchy3"/>
    <dgm:cxn modelId="{E3D66803-F1EB-4F59-8846-C73736F49C35}" srcId="{962197C2-50E4-4045-A3B6-D9FFA9108613}" destId="{394559FF-9DA3-47AE-9F9C-E92E82BC17E3}" srcOrd="2" destOrd="0" parTransId="{6B6B7046-D0D3-4EBC-9C4E-8D5CB3D48CDB}" sibTransId="{0D8238C5-06BD-4FF4-90C9-B2FF589BD074}"/>
    <dgm:cxn modelId="{943CA286-5EBF-49C4-A421-1309E1A704F8}" srcId="{962197C2-50E4-4045-A3B6-D9FFA9108613}" destId="{E6BDC964-D626-4D39-B683-68C7A8E4C9E3}" srcOrd="0" destOrd="0" parTransId="{6310081A-078D-4037-B1B4-AC722EDAD09A}" sibTransId="{7CAB08C7-1163-4769-AF08-4BCBA3249EB5}"/>
    <dgm:cxn modelId="{F5305F9E-4A63-449A-AA76-6229CA30964C}" type="presOf" srcId="{E25F3478-4AC8-446F-94D3-CAFF4120F568}" destId="{39C2722C-0FC3-494B-B06D-C9822C132281}" srcOrd="0" destOrd="0" presId="urn:microsoft.com/office/officeart/2005/8/layout/hierarchy3"/>
    <dgm:cxn modelId="{054E8211-E478-496D-8105-DBF03E26FB12}" type="presOf" srcId="{42BA1F40-8A21-4B33-A422-BB3FE407E9CA}" destId="{0F94FD80-F261-4925-8605-4137AA44A0C5}" srcOrd="0" destOrd="0" presId="urn:microsoft.com/office/officeart/2005/8/layout/hierarchy3"/>
    <dgm:cxn modelId="{16726E46-ED14-44D9-809D-9FC3BFE4D259}" srcId="{9E1A5E44-52F5-4FFB-83F3-4D706811F4DF}" destId="{5D8727EA-183F-4372-883C-020CBE7ABB86}" srcOrd="4" destOrd="0" parTransId="{91207B86-434D-4B53-AD0E-5B2DF545EDB7}" sibTransId="{65BBE921-D5D3-46E2-907B-9B2B47D15727}"/>
    <dgm:cxn modelId="{12E00CC6-07DC-426E-8D7F-F6CB5862DD51}" srcId="{31F9C458-97CB-41CA-8B5C-0C8B693B964B}" destId="{68DC85F4-E480-4FB0-A875-3B7055E7517A}" srcOrd="0" destOrd="0" parTransId="{C8246D9C-76E3-420B-AF7F-CD204587C9A4}" sibTransId="{15F40E56-2F6C-474E-AE3B-0CB65B7FBDBF}"/>
    <dgm:cxn modelId="{3AE0BEE5-BC82-45C7-BEF8-F85F94646711}" type="presOf" srcId="{1383D8CE-560A-43D1-9793-C2B7EF22A737}" destId="{372D9DA5-726E-430E-A7DB-313731B553FC}" srcOrd="1" destOrd="0" presId="urn:microsoft.com/office/officeart/2005/8/layout/hierarchy3"/>
    <dgm:cxn modelId="{DC1ED457-2D12-4265-A9E1-9BD07E7F8583}" type="presOf" srcId="{9CE7A043-5C1B-4FEE-96C7-A2F5DFD91C66}" destId="{EC429E3C-87D6-4C15-9E24-A905E8AA3F0C}" srcOrd="0" destOrd="0" presId="urn:microsoft.com/office/officeart/2005/8/layout/hierarchy3"/>
    <dgm:cxn modelId="{5AF7EED7-59B0-42D1-96E5-066EC00A9C54}" type="presOf" srcId="{97DDD25F-991B-44E1-81AD-3F7CA00BD245}" destId="{30AD26DE-08FD-4E0A-9FC5-7EE0B69B5ADE}" srcOrd="0" destOrd="0" presId="urn:microsoft.com/office/officeart/2005/8/layout/hierarchy3"/>
    <dgm:cxn modelId="{126D8187-B626-4BDB-82B1-EE91D1EE4930}" type="presOf" srcId="{962197C2-50E4-4045-A3B6-D9FFA9108613}" destId="{42BF51AB-DF6C-4FC2-B07A-250D9560B679}" srcOrd="1" destOrd="0" presId="urn:microsoft.com/office/officeart/2005/8/layout/hierarchy3"/>
    <dgm:cxn modelId="{BFED0A85-B220-4F80-8E15-A2FAE1E65F62}" type="presOf" srcId="{44A135A9-BC09-416B-9504-5AF2E483E776}" destId="{453B10DD-CD81-45E0-B527-5FD8D83E963A}" srcOrd="0" destOrd="0" presId="urn:microsoft.com/office/officeart/2005/8/layout/hierarchy3"/>
    <dgm:cxn modelId="{7A39D78A-7E92-4216-A47F-4CCD3C7D34C0}" type="presOf" srcId="{6B6B7046-D0D3-4EBC-9C4E-8D5CB3D48CDB}" destId="{5FB06484-226C-4776-898D-7FE3751353D1}" srcOrd="0" destOrd="0" presId="urn:microsoft.com/office/officeart/2005/8/layout/hierarchy3"/>
    <dgm:cxn modelId="{2706788F-1877-4473-8904-3758FD5A37E7}" type="presOf" srcId="{4FC71787-C01C-40CA-A805-42C5A9E08027}" destId="{48871F65-87FD-4D31-9FC1-75DF154BBBB6}" srcOrd="0" destOrd="0" presId="urn:microsoft.com/office/officeart/2005/8/layout/hierarchy3"/>
    <dgm:cxn modelId="{9D4CD67B-2B0C-4CEB-B0CF-A1420DE69336}" type="presOf" srcId="{E26BE08B-74F8-4690-B261-7E4F1AC1CB89}" destId="{60BA3763-E7B0-4F4B-B0E7-E83EF1100AC1}" srcOrd="0" destOrd="0" presId="urn:microsoft.com/office/officeart/2005/8/layout/hierarchy3"/>
    <dgm:cxn modelId="{4E8AC09F-2FFD-42DC-A284-0517855CA415}" srcId="{31F9C458-97CB-41CA-8B5C-0C8B693B964B}" destId="{B74C97E2-EEE8-4DEB-99C8-A5DF0AEF327C}" srcOrd="4" destOrd="0" parTransId="{6A3CFAFF-9E5D-4300-B219-8CAC189DE33C}" sibTransId="{C9E6F1C0-9F89-4171-8308-B4DFF6BEDAE2}"/>
    <dgm:cxn modelId="{9CD0BF36-B09C-4300-92F3-1986A1E4828C}" srcId="{81CE6C82-016B-4912-ADAD-9D7A8DB4B733}" destId="{962197C2-50E4-4045-A3B6-D9FFA9108613}" srcOrd="2" destOrd="0" parTransId="{7BD77C48-DB0F-4062-8287-DA74BCDCDE95}" sibTransId="{E1C075E5-5558-49FF-9BB1-81E602188109}"/>
    <dgm:cxn modelId="{38BA70C8-D626-496D-9135-8457D2EE509B}" type="presOf" srcId="{F0CB9BD7-5123-48B1-9441-1A1E2C1E39DB}" destId="{334528E3-E806-4B84-9EC7-C70B16DDCA2E}" srcOrd="0" destOrd="0" presId="urn:microsoft.com/office/officeart/2005/8/layout/hierarchy3"/>
    <dgm:cxn modelId="{0AF008FD-F709-4310-A44B-8028BBF1CEF6}" type="presOf" srcId="{AD300ED5-F80C-4F37-9398-90DEB9FEE9DA}" destId="{F6D77817-D947-4895-93A6-93F0759DE9AF}" srcOrd="0" destOrd="0" presId="urn:microsoft.com/office/officeart/2005/8/layout/hierarchy3"/>
    <dgm:cxn modelId="{2D2E4700-1340-435E-9693-DD7FDF96811E}" type="presOf" srcId="{B74C97E2-EEE8-4DEB-99C8-A5DF0AEF327C}" destId="{491D85FE-D415-424E-819C-6C6DA9E6F892}" srcOrd="0" destOrd="0" presId="urn:microsoft.com/office/officeart/2005/8/layout/hierarchy3"/>
    <dgm:cxn modelId="{D8A45068-527F-4D20-AF27-3825F7CCB810}" type="presParOf" srcId="{251C782F-FBD1-4E03-B39C-1FF744220738}" destId="{916D1C4F-061F-41B7-8867-69E66DB304FE}" srcOrd="0" destOrd="0" presId="urn:microsoft.com/office/officeart/2005/8/layout/hierarchy3"/>
    <dgm:cxn modelId="{D613FEA5-5E98-4C43-ACDC-13445205AE8D}" type="presParOf" srcId="{916D1C4F-061F-41B7-8867-69E66DB304FE}" destId="{AF813E95-BB7E-47EB-A7A0-7EB2DA1A7833}" srcOrd="0" destOrd="0" presId="urn:microsoft.com/office/officeart/2005/8/layout/hierarchy3"/>
    <dgm:cxn modelId="{5D435DBB-ED19-4771-A8AF-E78F3E1F7C35}" type="presParOf" srcId="{AF813E95-BB7E-47EB-A7A0-7EB2DA1A7833}" destId="{6E09BB02-36B3-4709-BFB3-554C04CB805D}" srcOrd="0" destOrd="0" presId="urn:microsoft.com/office/officeart/2005/8/layout/hierarchy3"/>
    <dgm:cxn modelId="{216B6D14-677B-493B-AB1F-7062BFB8AA4C}" type="presParOf" srcId="{AF813E95-BB7E-47EB-A7A0-7EB2DA1A7833}" destId="{48700AA5-BD80-4EE2-B85C-9DC3D44C843C}" srcOrd="1" destOrd="0" presId="urn:microsoft.com/office/officeart/2005/8/layout/hierarchy3"/>
    <dgm:cxn modelId="{47DC35F6-EB57-47E6-8122-0CFFCA8B1CFB}" type="presParOf" srcId="{916D1C4F-061F-41B7-8867-69E66DB304FE}" destId="{1C8A6522-12C9-48AA-AEAA-2714106E4A85}" srcOrd="1" destOrd="0" presId="urn:microsoft.com/office/officeart/2005/8/layout/hierarchy3"/>
    <dgm:cxn modelId="{8E0CB840-BB56-425A-9AEC-135FA9EC3614}" type="presParOf" srcId="{1C8A6522-12C9-48AA-AEAA-2714106E4A85}" destId="{D86F5C73-56BB-4BB2-B57E-E97DC85C2F08}" srcOrd="0" destOrd="0" presId="urn:microsoft.com/office/officeart/2005/8/layout/hierarchy3"/>
    <dgm:cxn modelId="{721AA24C-261F-407F-AB4C-0842615E6118}" type="presParOf" srcId="{1C8A6522-12C9-48AA-AEAA-2714106E4A85}" destId="{3FAC6BD3-4B28-4058-B0AF-FB84CB5E6E73}" srcOrd="1" destOrd="0" presId="urn:microsoft.com/office/officeart/2005/8/layout/hierarchy3"/>
    <dgm:cxn modelId="{A4E7091E-CF42-4658-91E0-187CEA277C91}" type="presParOf" srcId="{1C8A6522-12C9-48AA-AEAA-2714106E4A85}" destId="{16673EEE-A004-400C-90A0-A1CFE00F8BFF}" srcOrd="2" destOrd="0" presId="urn:microsoft.com/office/officeart/2005/8/layout/hierarchy3"/>
    <dgm:cxn modelId="{3B5F4D9C-0CC3-43D3-8F2E-B138FD7027BC}" type="presParOf" srcId="{1C8A6522-12C9-48AA-AEAA-2714106E4A85}" destId="{B9BC06A8-8ABD-49AA-9B68-99234FC3FE6B}" srcOrd="3" destOrd="0" presId="urn:microsoft.com/office/officeart/2005/8/layout/hierarchy3"/>
    <dgm:cxn modelId="{EA262C00-C8DE-4C08-84F7-13485A1D2D66}" type="presParOf" srcId="{1C8A6522-12C9-48AA-AEAA-2714106E4A85}" destId="{3391673B-39BD-4C63-8818-02CBE8628BB3}" srcOrd="4" destOrd="0" presId="urn:microsoft.com/office/officeart/2005/8/layout/hierarchy3"/>
    <dgm:cxn modelId="{F90A0DCF-10EB-4954-9829-708E63908A2D}" type="presParOf" srcId="{1C8A6522-12C9-48AA-AEAA-2714106E4A85}" destId="{D155E1DE-210E-498A-93BF-D67E9E64B557}" srcOrd="5" destOrd="0" presId="urn:microsoft.com/office/officeart/2005/8/layout/hierarchy3"/>
    <dgm:cxn modelId="{626E285B-7973-47D1-B19C-7C34780C50BF}" type="presParOf" srcId="{1C8A6522-12C9-48AA-AEAA-2714106E4A85}" destId="{924A2705-8612-40AD-A28F-FE10233E77FD}" srcOrd="6" destOrd="0" presId="urn:microsoft.com/office/officeart/2005/8/layout/hierarchy3"/>
    <dgm:cxn modelId="{2EA1FEDE-C2F3-4977-87CB-CEFCA36DFB88}" type="presParOf" srcId="{1C8A6522-12C9-48AA-AEAA-2714106E4A85}" destId="{381DFEE2-A0CE-417A-8D25-E6B131FFC7B3}" srcOrd="7" destOrd="0" presId="urn:microsoft.com/office/officeart/2005/8/layout/hierarchy3"/>
    <dgm:cxn modelId="{47B98C81-B56B-49E5-8F96-1C982561CB6C}" type="presParOf" srcId="{1C8A6522-12C9-48AA-AEAA-2714106E4A85}" destId="{2BF4FDD3-CB2F-439B-9A68-C6EE1675F43D}" srcOrd="8" destOrd="0" presId="urn:microsoft.com/office/officeart/2005/8/layout/hierarchy3"/>
    <dgm:cxn modelId="{ED09DC23-F54A-4506-A6B6-3F51CFAB0FD1}" type="presParOf" srcId="{1C8A6522-12C9-48AA-AEAA-2714106E4A85}" destId="{0315CA23-251A-48EC-9295-7D8926CEAA9D}" srcOrd="9" destOrd="0" presId="urn:microsoft.com/office/officeart/2005/8/layout/hierarchy3"/>
    <dgm:cxn modelId="{B2A69327-9197-432C-B8B4-29A50F3DFCA1}" type="presParOf" srcId="{1C8A6522-12C9-48AA-AEAA-2714106E4A85}" destId="{0F751956-4BCE-4A7E-9EF7-A893B2F83BD4}" srcOrd="10" destOrd="0" presId="urn:microsoft.com/office/officeart/2005/8/layout/hierarchy3"/>
    <dgm:cxn modelId="{B1931AB4-9FA1-4410-A870-9C966D1E1AF3}" type="presParOf" srcId="{1C8A6522-12C9-48AA-AEAA-2714106E4A85}" destId="{D506F744-943B-492A-B9FD-952065E13E0A}" srcOrd="11" destOrd="0" presId="urn:microsoft.com/office/officeart/2005/8/layout/hierarchy3"/>
    <dgm:cxn modelId="{49268CAC-E3A7-4CA9-A91A-CD726724ADEA}" type="presParOf" srcId="{251C782F-FBD1-4E03-B39C-1FF744220738}" destId="{133BD9E6-2AAC-4FC9-AC1C-19AC58C18F6B}" srcOrd="1" destOrd="0" presId="urn:microsoft.com/office/officeart/2005/8/layout/hierarchy3"/>
    <dgm:cxn modelId="{6ACF6311-8C61-4F3B-B160-19AD5880BBA6}" type="presParOf" srcId="{133BD9E6-2AAC-4FC9-AC1C-19AC58C18F6B}" destId="{AADBEE13-9476-4742-A2D0-A80086E7661A}" srcOrd="0" destOrd="0" presId="urn:microsoft.com/office/officeart/2005/8/layout/hierarchy3"/>
    <dgm:cxn modelId="{6CA9DF7D-CB86-474C-9F79-702BDCE246D4}" type="presParOf" srcId="{AADBEE13-9476-4742-A2D0-A80086E7661A}" destId="{B53141F7-5709-49C9-A584-563D56C17418}" srcOrd="0" destOrd="0" presId="urn:microsoft.com/office/officeart/2005/8/layout/hierarchy3"/>
    <dgm:cxn modelId="{0C8D74BA-B2FE-4EE5-85C2-92658E1C204C}" type="presParOf" srcId="{AADBEE13-9476-4742-A2D0-A80086E7661A}" destId="{372D9DA5-726E-430E-A7DB-313731B553FC}" srcOrd="1" destOrd="0" presId="urn:microsoft.com/office/officeart/2005/8/layout/hierarchy3"/>
    <dgm:cxn modelId="{153A6C98-1D6B-41E2-8F48-1D220B02D1A4}" type="presParOf" srcId="{133BD9E6-2AAC-4FC9-AC1C-19AC58C18F6B}" destId="{CAEE3B28-B5CC-4A8D-9E99-9A68BF1FEC55}" srcOrd="1" destOrd="0" presId="urn:microsoft.com/office/officeart/2005/8/layout/hierarchy3"/>
    <dgm:cxn modelId="{1B702490-A9B1-4C65-9631-1C1F3B6916B0}" type="presParOf" srcId="{CAEE3B28-B5CC-4A8D-9E99-9A68BF1FEC55}" destId="{C40E8416-9936-4A1E-B26E-E8CB04E3A58F}" srcOrd="0" destOrd="0" presId="urn:microsoft.com/office/officeart/2005/8/layout/hierarchy3"/>
    <dgm:cxn modelId="{3CC4957E-EBA2-42E9-BB69-9A9CF395CB3D}" type="presParOf" srcId="{CAEE3B28-B5CC-4A8D-9E99-9A68BF1FEC55}" destId="{90AFB1CD-2FDF-41DD-811D-9B25B30292E2}" srcOrd="1" destOrd="0" presId="urn:microsoft.com/office/officeart/2005/8/layout/hierarchy3"/>
    <dgm:cxn modelId="{F18065B1-E703-4440-B107-13E707B5626D}" type="presParOf" srcId="{CAEE3B28-B5CC-4A8D-9E99-9A68BF1FEC55}" destId="{9B6C42E3-BE38-46A6-A818-902EEE8E3687}" srcOrd="2" destOrd="0" presId="urn:microsoft.com/office/officeart/2005/8/layout/hierarchy3"/>
    <dgm:cxn modelId="{BE2074C4-9A3E-4058-9F14-80F0BE69999B}" type="presParOf" srcId="{CAEE3B28-B5CC-4A8D-9E99-9A68BF1FEC55}" destId="{3213290D-FFF0-4E74-A5B7-C6C48878E7F3}" srcOrd="3" destOrd="0" presId="urn:microsoft.com/office/officeart/2005/8/layout/hierarchy3"/>
    <dgm:cxn modelId="{37004F60-F273-4E64-8A0C-83E23389257F}" type="presParOf" srcId="{CAEE3B28-B5CC-4A8D-9E99-9A68BF1FEC55}" destId="{687161A6-F3F7-4A07-9F68-3D9B4A9DB413}" srcOrd="4" destOrd="0" presId="urn:microsoft.com/office/officeart/2005/8/layout/hierarchy3"/>
    <dgm:cxn modelId="{011A1A5B-D8C3-49F4-A0E2-1309BF888487}" type="presParOf" srcId="{CAEE3B28-B5CC-4A8D-9E99-9A68BF1FEC55}" destId="{A3DF67AD-9737-4A5D-A368-9C9EA66270B7}" srcOrd="5" destOrd="0" presId="urn:microsoft.com/office/officeart/2005/8/layout/hierarchy3"/>
    <dgm:cxn modelId="{48CE96E4-E65E-417F-B121-E30D7F2B4098}" type="presParOf" srcId="{CAEE3B28-B5CC-4A8D-9E99-9A68BF1FEC55}" destId="{EBC9526D-298C-4A6B-9C7F-9FCEF04F460E}" srcOrd="6" destOrd="0" presId="urn:microsoft.com/office/officeart/2005/8/layout/hierarchy3"/>
    <dgm:cxn modelId="{6F9F764A-1F49-4EDD-8829-D223118512CB}" type="presParOf" srcId="{CAEE3B28-B5CC-4A8D-9E99-9A68BF1FEC55}" destId="{8ED4CBB1-7309-45A3-BFD3-691E8F6F026E}" srcOrd="7" destOrd="0" presId="urn:microsoft.com/office/officeart/2005/8/layout/hierarchy3"/>
    <dgm:cxn modelId="{66ACA0DE-797C-4EB2-B342-AB7E8CCA03EF}" type="presParOf" srcId="{CAEE3B28-B5CC-4A8D-9E99-9A68BF1FEC55}" destId="{B7FF03AC-E224-4E2C-965E-B32DD4E42E7E}" srcOrd="8" destOrd="0" presId="urn:microsoft.com/office/officeart/2005/8/layout/hierarchy3"/>
    <dgm:cxn modelId="{8534C901-327B-426D-AE4C-D1CD4B74BDDE}" type="presParOf" srcId="{CAEE3B28-B5CC-4A8D-9E99-9A68BF1FEC55}" destId="{6CBACCF3-4A53-435F-AD9B-71740C59B0A1}" srcOrd="9" destOrd="0" presId="urn:microsoft.com/office/officeart/2005/8/layout/hierarchy3"/>
    <dgm:cxn modelId="{28AF1F89-6FAE-43A2-A76C-2FB1C83549CA}" type="presParOf" srcId="{CAEE3B28-B5CC-4A8D-9E99-9A68BF1FEC55}" destId="{E92DCC74-D55C-4C2B-8446-C6E48115F766}" srcOrd="10" destOrd="0" presId="urn:microsoft.com/office/officeart/2005/8/layout/hierarchy3"/>
    <dgm:cxn modelId="{0924BE6F-2849-4CEB-AA0E-F0EECC4109F9}" type="presParOf" srcId="{CAEE3B28-B5CC-4A8D-9E99-9A68BF1FEC55}" destId="{E2919FB6-9EC4-46C9-96B3-9B0F250293EC}" srcOrd="11" destOrd="0" presId="urn:microsoft.com/office/officeart/2005/8/layout/hierarchy3"/>
    <dgm:cxn modelId="{77735BCD-FCE7-48B0-BD7B-E7BA45227931}" type="presParOf" srcId="{251C782F-FBD1-4E03-B39C-1FF744220738}" destId="{D96F3852-B898-4C44-87F5-063F379FF51F}" srcOrd="2" destOrd="0" presId="urn:microsoft.com/office/officeart/2005/8/layout/hierarchy3"/>
    <dgm:cxn modelId="{568201C4-CFE8-477E-A00D-4E8536F19054}" type="presParOf" srcId="{D96F3852-B898-4C44-87F5-063F379FF51F}" destId="{B6415A2A-1FE2-4B47-9CDD-10B80AF1008B}" srcOrd="0" destOrd="0" presId="urn:microsoft.com/office/officeart/2005/8/layout/hierarchy3"/>
    <dgm:cxn modelId="{DDEC728E-8AD4-4D9A-ADC6-0AB1CF14D3B0}" type="presParOf" srcId="{B6415A2A-1FE2-4B47-9CDD-10B80AF1008B}" destId="{95C664E4-EC3D-4714-8767-DC9B0F842E5B}" srcOrd="0" destOrd="0" presId="urn:microsoft.com/office/officeart/2005/8/layout/hierarchy3"/>
    <dgm:cxn modelId="{0199E75E-CDD4-4F05-B23A-EA146D67A650}" type="presParOf" srcId="{B6415A2A-1FE2-4B47-9CDD-10B80AF1008B}" destId="{42BF51AB-DF6C-4FC2-B07A-250D9560B679}" srcOrd="1" destOrd="0" presId="urn:microsoft.com/office/officeart/2005/8/layout/hierarchy3"/>
    <dgm:cxn modelId="{02B590B0-A14E-4DC9-B5B1-ABF6F0426AAA}" type="presParOf" srcId="{D96F3852-B898-4C44-87F5-063F379FF51F}" destId="{31087E74-6CA2-4669-A844-9AC243921B63}" srcOrd="1" destOrd="0" presId="urn:microsoft.com/office/officeart/2005/8/layout/hierarchy3"/>
    <dgm:cxn modelId="{CD550667-6721-4007-B8F8-1CB0E810C2E5}" type="presParOf" srcId="{31087E74-6CA2-4669-A844-9AC243921B63}" destId="{5D09022D-69A3-4F6B-8D47-0ED8585EC0F5}" srcOrd="0" destOrd="0" presId="urn:microsoft.com/office/officeart/2005/8/layout/hierarchy3"/>
    <dgm:cxn modelId="{4D120AD3-6B8A-4312-A1D0-900830E9BD7A}" type="presParOf" srcId="{31087E74-6CA2-4669-A844-9AC243921B63}" destId="{7A4021A6-5D41-4F5B-AFFD-05FE64004E1E}" srcOrd="1" destOrd="0" presId="urn:microsoft.com/office/officeart/2005/8/layout/hierarchy3"/>
    <dgm:cxn modelId="{3F3AB7BA-2171-430F-9E99-2AFF228FF101}" type="presParOf" srcId="{31087E74-6CA2-4669-A844-9AC243921B63}" destId="{24EC292D-B2CF-4040-A275-4FE1D6EE6120}" srcOrd="2" destOrd="0" presId="urn:microsoft.com/office/officeart/2005/8/layout/hierarchy3"/>
    <dgm:cxn modelId="{98EBDF3F-442A-4C45-A333-C7F7891D266D}" type="presParOf" srcId="{31087E74-6CA2-4669-A844-9AC243921B63}" destId="{757A6517-876F-4B6A-9EBB-B60117821229}" srcOrd="3" destOrd="0" presId="urn:microsoft.com/office/officeart/2005/8/layout/hierarchy3"/>
    <dgm:cxn modelId="{387A6DE6-2703-4420-B99C-83A8D991DFA8}" type="presParOf" srcId="{31087E74-6CA2-4669-A844-9AC243921B63}" destId="{5FB06484-226C-4776-898D-7FE3751353D1}" srcOrd="4" destOrd="0" presId="urn:microsoft.com/office/officeart/2005/8/layout/hierarchy3"/>
    <dgm:cxn modelId="{30509365-0D08-439D-B135-9B6354820017}" type="presParOf" srcId="{31087E74-6CA2-4669-A844-9AC243921B63}" destId="{D7DC4479-0FD5-4756-B6D6-015DF55F3FF6}" srcOrd="5" destOrd="0" presId="urn:microsoft.com/office/officeart/2005/8/layout/hierarchy3"/>
    <dgm:cxn modelId="{EE200635-2F64-46A0-982C-920E489AC2E1}" type="presParOf" srcId="{31087E74-6CA2-4669-A844-9AC243921B63}" destId="{86F086A9-9A70-4419-9573-E6D94EC3D19D}" srcOrd="6" destOrd="0" presId="urn:microsoft.com/office/officeart/2005/8/layout/hierarchy3"/>
    <dgm:cxn modelId="{CFC8CA7D-B30F-415F-9689-CBAD449E7CC1}" type="presParOf" srcId="{31087E74-6CA2-4669-A844-9AC243921B63}" destId="{C7D3352E-82C2-480D-ACB6-C662363431C6}" srcOrd="7" destOrd="0" presId="urn:microsoft.com/office/officeart/2005/8/layout/hierarchy3"/>
    <dgm:cxn modelId="{CA257B58-57D6-489A-9A69-461D665E027D}" type="presParOf" srcId="{31087E74-6CA2-4669-A844-9AC243921B63}" destId="{78C5D2DA-6EA6-4B1A-A483-66613E635D1A}" srcOrd="8" destOrd="0" presId="urn:microsoft.com/office/officeart/2005/8/layout/hierarchy3"/>
    <dgm:cxn modelId="{32EF5940-AA9C-49A0-98BC-019364B20B49}" type="presParOf" srcId="{31087E74-6CA2-4669-A844-9AC243921B63}" destId="{328A2C4E-DF97-4621-B6A3-DAC47263EF81}" srcOrd="9" destOrd="0" presId="urn:microsoft.com/office/officeart/2005/8/layout/hierarchy3"/>
    <dgm:cxn modelId="{11A71715-5A68-4632-95F0-B783BFE91042}" type="presParOf" srcId="{251C782F-FBD1-4E03-B39C-1FF744220738}" destId="{2C9E050A-07F7-44BF-A339-E64927241079}" srcOrd="3" destOrd="0" presId="urn:microsoft.com/office/officeart/2005/8/layout/hierarchy3"/>
    <dgm:cxn modelId="{CC48F914-E1B7-470D-B0BC-FEE177421887}" type="presParOf" srcId="{2C9E050A-07F7-44BF-A339-E64927241079}" destId="{7042CEF7-4A0A-4D12-BBC9-47CB8DD3DDD8}" srcOrd="0" destOrd="0" presId="urn:microsoft.com/office/officeart/2005/8/layout/hierarchy3"/>
    <dgm:cxn modelId="{3F7C9D6A-D1EE-4964-894C-A05BEDB7D1DA}" type="presParOf" srcId="{7042CEF7-4A0A-4D12-BBC9-47CB8DD3DDD8}" destId="{775063A3-EA81-4289-AEE5-9AD64A9ECDEA}" srcOrd="0" destOrd="0" presId="urn:microsoft.com/office/officeart/2005/8/layout/hierarchy3"/>
    <dgm:cxn modelId="{912A847E-7C6D-4057-B2BF-0CA63C0608C2}" type="presParOf" srcId="{7042CEF7-4A0A-4D12-BBC9-47CB8DD3DDD8}" destId="{80A410A9-8666-4B08-ABA0-296E9E18AD2A}" srcOrd="1" destOrd="0" presId="urn:microsoft.com/office/officeart/2005/8/layout/hierarchy3"/>
    <dgm:cxn modelId="{B19FB88F-1BA8-4944-923B-7FBF17C9ADA1}" type="presParOf" srcId="{2C9E050A-07F7-44BF-A339-E64927241079}" destId="{B9BC7323-01FF-4CAD-8B7E-37877904C381}" srcOrd="1" destOrd="0" presId="urn:microsoft.com/office/officeart/2005/8/layout/hierarchy3"/>
    <dgm:cxn modelId="{99D6645D-B373-40CC-A3A8-79DE547578BC}" type="presParOf" srcId="{B9BC7323-01FF-4CAD-8B7E-37877904C381}" destId="{E10972D7-FE2E-45A2-8E3F-0D24B632AB6F}" srcOrd="0" destOrd="0" presId="urn:microsoft.com/office/officeart/2005/8/layout/hierarchy3"/>
    <dgm:cxn modelId="{6BBE7EF3-D191-4945-A3AF-082ADE8F4196}" type="presParOf" srcId="{B9BC7323-01FF-4CAD-8B7E-37877904C381}" destId="{E4D24702-2C5F-4FAE-86D0-82562B6A6B43}" srcOrd="1" destOrd="0" presId="urn:microsoft.com/office/officeart/2005/8/layout/hierarchy3"/>
    <dgm:cxn modelId="{799F4C7E-BFEE-4B13-9697-0B41D270E0B1}" type="presParOf" srcId="{B9BC7323-01FF-4CAD-8B7E-37877904C381}" destId="{F6D77817-D947-4895-93A6-93F0759DE9AF}" srcOrd="2" destOrd="0" presId="urn:microsoft.com/office/officeart/2005/8/layout/hierarchy3"/>
    <dgm:cxn modelId="{A2E9E718-2866-4FDB-B2E4-B303EA10CCAD}" type="presParOf" srcId="{B9BC7323-01FF-4CAD-8B7E-37877904C381}" destId="{324ED53B-9BE7-48AE-A889-BCDDF1189577}" srcOrd="3" destOrd="0" presId="urn:microsoft.com/office/officeart/2005/8/layout/hierarchy3"/>
    <dgm:cxn modelId="{934163D3-821C-48CA-BE73-4FBDEF291553}" type="presParOf" srcId="{B9BC7323-01FF-4CAD-8B7E-37877904C381}" destId="{60BA3763-E7B0-4F4B-B0E7-E83EF1100AC1}" srcOrd="4" destOrd="0" presId="urn:microsoft.com/office/officeart/2005/8/layout/hierarchy3"/>
    <dgm:cxn modelId="{C1B298C9-0BFE-429F-A519-F44C98CED251}" type="presParOf" srcId="{B9BC7323-01FF-4CAD-8B7E-37877904C381}" destId="{334528E3-E806-4B84-9EC7-C70B16DDCA2E}" srcOrd="5" destOrd="0" presId="urn:microsoft.com/office/officeart/2005/8/layout/hierarchy3"/>
    <dgm:cxn modelId="{850FA4C5-4F6E-40FE-9657-BF093F2C48A1}" type="presParOf" srcId="{B9BC7323-01FF-4CAD-8B7E-37877904C381}" destId="{D9594A19-CA44-440D-B30F-4B168B88C3C7}" srcOrd="6" destOrd="0" presId="urn:microsoft.com/office/officeart/2005/8/layout/hierarchy3"/>
    <dgm:cxn modelId="{1ED84D7A-5344-4B58-A703-63C031FEB71E}" type="presParOf" srcId="{B9BC7323-01FF-4CAD-8B7E-37877904C381}" destId="{5AB02B41-9058-4F81-A890-CEC589E208BC}" srcOrd="7" destOrd="0" presId="urn:microsoft.com/office/officeart/2005/8/layout/hierarchy3"/>
    <dgm:cxn modelId="{5C6E2C4B-6CCC-40CD-88A9-037FEE8A6E41}" type="presParOf" srcId="{B9BC7323-01FF-4CAD-8B7E-37877904C381}" destId="{DFD41438-C0B8-4645-B250-AF4D2B89FD0D}" srcOrd="8" destOrd="0" presId="urn:microsoft.com/office/officeart/2005/8/layout/hierarchy3"/>
    <dgm:cxn modelId="{E6ABF171-6322-4F7E-A2FA-11E09FDBD234}" type="presParOf" srcId="{B9BC7323-01FF-4CAD-8B7E-37877904C381}" destId="{491D85FE-D415-424E-819C-6C6DA9E6F892}" srcOrd="9" destOrd="0" presId="urn:microsoft.com/office/officeart/2005/8/layout/hierarchy3"/>
    <dgm:cxn modelId="{8B0BE0F8-A8F1-4727-99C1-4F282A4C74C2}" type="presParOf" srcId="{B9BC7323-01FF-4CAD-8B7E-37877904C381}" destId="{6ECEE87B-EFCC-41D4-9E20-3E2461A55F4B}" srcOrd="10" destOrd="0" presId="urn:microsoft.com/office/officeart/2005/8/layout/hierarchy3"/>
    <dgm:cxn modelId="{ADC7A210-5C86-4159-BEF4-A129ECBAFDF0}" type="presParOf" srcId="{B9BC7323-01FF-4CAD-8B7E-37877904C381}" destId="{F78D7D32-981B-488E-9452-707949BB2BFB}" srcOrd="11" destOrd="0" presId="urn:microsoft.com/office/officeart/2005/8/layout/hierarchy3"/>
    <dgm:cxn modelId="{5875BFFA-0307-43CF-AC21-264B18ACD352}" type="presParOf" srcId="{251C782F-FBD1-4E03-B39C-1FF744220738}" destId="{DD7CF1EE-7433-42CD-A627-99206BEC1FC1}" srcOrd="4" destOrd="0" presId="urn:microsoft.com/office/officeart/2005/8/layout/hierarchy3"/>
    <dgm:cxn modelId="{BC75800A-227F-40D6-8C3F-426BA6CAA1AB}" type="presParOf" srcId="{DD7CF1EE-7433-42CD-A627-99206BEC1FC1}" destId="{C769D270-1CC5-4226-B0FA-B5EA2593AD6C}" srcOrd="0" destOrd="0" presId="urn:microsoft.com/office/officeart/2005/8/layout/hierarchy3"/>
    <dgm:cxn modelId="{89003584-20D7-4D84-8BE3-5AA0C9B07816}" type="presParOf" srcId="{C769D270-1CC5-4226-B0FA-B5EA2593AD6C}" destId="{39C2722C-0FC3-494B-B06D-C9822C132281}" srcOrd="0" destOrd="0" presId="urn:microsoft.com/office/officeart/2005/8/layout/hierarchy3"/>
    <dgm:cxn modelId="{B71CB095-FE52-48AD-B23F-46904F209295}" type="presParOf" srcId="{C769D270-1CC5-4226-B0FA-B5EA2593AD6C}" destId="{5501E068-280F-4DC4-9FB3-0848DC43E61A}" srcOrd="1" destOrd="0" presId="urn:microsoft.com/office/officeart/2005/8/layout/hierarchy3"/>
    <dgm:cxn modelId="{3A8DF17E-2561-4E1B-B7B9-61649DA0BAB5}" type="presParOf" srcId="{DD7CF1EE-7433-42CD-A627-99206BEC1FC1}" destId="{6D9DAC59-E26F-4845-98D7-B37513250DC4}" srcOrd="1" destOrd="0" presId="urn:microsoft.com/office/officeart/2005/8/layout/hierarchy3"/>
    <dgm:cxn modelId="{B315AADF-CD03-4938-ABDD-E236631A409E}" type="presParOf" srcId="{6D9DAC59-E26F-4845-98D7-B37513250DC4}" destId="{6C9027D3-A118-4465-84D8-C4FCFAC2AB43}" srcOrd="0" destOrd="0" presId="urn:microsoft.com/office/officeart/2005/8/layout/hierarchy3"/>
    <dgm:cxn modelId="{279D75BB-8164-407F-83F4-C343623D47C2}" type="presParOf" srcId="{6D9DAC59-E26F-4845-98D7-B37513250DC4}" destId="{EC600A35-77E6-4DEA-839A-DC15FBEBC5B7}" srcOrd="1" destOrd="0" presId="urn:microsoft.com/office/officeart/2005/8/layout/hierarchy3"/>
    <dgm:cxn modelId="{7CED34A9-E8D0-4586-8198-A1D0C4F3281D}" type="presParOf" srcId="{6D9DAC59-E26F-4845-98D7-B37513250DC4}" destId="{30AD26DE-08FD-4E0A-9FC5-7EE0B69B5ADE}" srcOrd="2" destOrd="0" presId="urn:microsoft.com/office/officeart/2005/8/layout/hierarchy3"/>
    <dgm:cxn modelId="{743768C8-336B-4FB5-AB45-7F8009675417}" type="presParOf" srcId="{6D9DAC59-E26F-4845-98D7-B37513250DC4}" destId="{0F94FD80-F261-4925-8605-4137AA44A0C5}" srcOrd="3" destOrd="0" presId="urn:microsoft.com/office/officeart/2005/8/layout/hierarchy3"/>
    <dgm:cxn modelId="{5F68B320-DD72-44EA-BA54-A25832EF6119}" type="presParOf" srcId="{6D9DAC59-E26F-4845-98D7-B37513250DC4}" destId="{EC429E3C-87D6-4C15-9E24-A905E8AA3F0C}" srcOrd="4" destOrd="0" presId="urn:microsoft.com/office/officeart/2005/8/layout/hierarchy3"/>
    <dgm:cxn modelId="{3F10717D-6B5C-4325-BFBE-A4EE8DA42A22}" type="presParOf" srcId="{6D9DAC59-E26F-4845-98D7-B37513250DC4}" destId="{63C94658-2E2B-4B38-85E6-73764E49DD3D}" srcOrd="5" destOrd="0" presId="urn:microsoft.com/office/officeart/2005/8/layout/hierarchy3"/>
    <dgm:cxn modelId="{CE6BCBC4-287F-4B11-B33A-B8631E1412D0}" type="presParOf" srcId="{6D9DAC59-E26F-4845-98D7-B37513250DC4}" destId="{F4A02396-53D1-471E-A5C5-2F8A06F5BDAC}" srcOrd="6" destOrd="0" presId="urn:microsoft.com/office/officeart/2005/8/layout/hierarchy3"/>
    <dgm:cxn modelId="{9F1625BA-A07F-4BA1-83E0-CE5B2FFC74E4}" type="presParOf" srcId="{6D9DAC59-E26F-4845-98D7-B37513250DC4}" destId="{5F5C2991-5D4D-4127-B2B0-841BBD37641F}" srcOrd="7" destOrd="0" presId="urn:microsoft.com/office/officeart/2005/8/layout/hierarchy3"/>
    <dgm:cxn modelId="{474C91FA-41A2-4095-A212-FBDD61875B43}" type="presParOf" srcId="{251C782F-FBD1-4E03-B39C-1FF744220738}" destId="{4CB9E238-6444-4695-801A-39D29947974E}" srcOrd="5" destOrd="0" presId="urn:microsoft.com/office/officeart/2005/8/layout/hierarchy3"/>
    <dgm:cxn modelId="{D2B3B7A8-84A4-4E47-BEA9-35333FDDD2DF}" type="presParOf" srcId="{4CB9E238-6444-4695-801A-39D29947974E}" destId="{996CC467-2A40-48DB-87BA-1E1EA5013A40}" srcOrd="0" destOrd="0" presId="urn:microsoft.com/office/officeart/2005/8/layout/hierarchy3"/>
    <dgm:cxn modelId="{5A01698A-F6EF-4A67-9DDB-513FAA80B98D}" type="presParOf" srcId="{996CC467-2A40-48DB-87BA-1E1EA5013A40}" destId="{B43D2DBD-99F2-4E80-AFB5-64C78C616872}" srcOrd="0" destOrd="0" presId="urn:microsoft.com/office/officeart/2005/8/layout/hierarchy3"/>
    <dgm:cxn modelId="{FCCA0E68-4C81-46FF-8A0D-FC85E56B7EAF}" type="presParOf" srcId="{996CC467-2A40-48DB-87BA-1E1EA5013A40}" destId="{B57EC928-448D-4EF1-99B8-8E1BB2B53FFA}" srcOrd="1" destOrd="0" presId="urn:microsoft.com/office/officeart/2005/8/layout/hierarchy3"/>
    <dgm:cxn modelId="{132229C2-FB71-46C9-8FC1-E3F44A7BB733}" type="presParOf" srcId="{4CB9E238-6444-4695-801A-39D29947974E}" destId="{6BA15F9B-1B79-40EC-BB12-F469C516AC1E}" srcOrd="1" destOrd="0" presId="urn:microsoft.com/office/officeart/2005/8/layout/hierarchy3"/>
    <dgm:cxn modelId="{ED16098B-CDFF-4220-8A1D-5F48D57F2885}" type="presParOf" srcId="{6BA15F9B-1B79-40EC-BB12-F469C516AC1E}" destId="{453B10DD-CD81-45E0-B527-5FD8D83E963A}" srcOrd="0" destOrd="0" presId="urn:microsoft.com/office/officeart/2005/8/layout/hierarchy3"/>
    <dgm:cxn modelId="{893D228A-3397-402B-BE45-FA519AA16414}" type="presParOf" srcId="{6BA15F9B-1B79-40EC-BB12-F469C516AC1E}" destId="{F4FFB66F-8EC0-41B1-A8BE-55FB1FA04726}" srcOrd="1" destOrd="0" presId="urn:microsoft.com/office/officeart/2005/8/layout/hierarchy3"/>
    <dgm:cxn modelId="{3A766FF2-DB75-4471-A49D-545663B1C3D1}" type="presParOf" srcId="{6BA15F9B-1B79-40EC-BB12-F469C516AC1E}" destId="{524229FF-BB16-417D-B9E6-A6853F86023E}" srcOrd="2" destOrd="0" presId="urn:microsoft.com/office/officeart/2005/8/layout/hierarchy3"/>
    <dgm:cxn modelId="{15C66940-C461-441C-B514-C6260B46A8B1}" type="presParOf" srcId="{6BA15F9B-1B79-40EC-BB12-F469C516AC1E}" destId="{534AE5AE-88B1-4B25-BCE9-6AB99155482B}" srcOrd="3" destOrd="0" presId="urn:microsoft.com/office/officeart/2005/8/layout/hierarchy3"/>
    <dgm:cxn modelId="{7FF73C22-40AA-4B8F-943A-52DE6BFCC8EF}" type="presParOf" srcId="{6BA15F9B-1B79-40EC-BB12-F469C516AC1E}" destId="{00E805D8-77C5-4E09-9985-EE76C9290CD7}" srcOrd="4" destOrd="0" presId="urn:microsoft.com/office/officeart/2005/8/layout/hierarchy3"/>
    <dgm:cxn modelId="{58E78CD0-FA16-49B1-A112-21AA07770F5F}" type="presParOf" srcId="{6BA15F9B-1B79-40EC-BB12-F469C516AC1E}" destId="{DDA871CB-5D90-433B-968B-F57FF3470210}" srcOrd="5" destOrd="0" presId="urn:microsoft.com/office/officeart/2005/8/layout/hierarchy3"/>
    <dgm:cxn modelId="{375160D5-E2F3-4DFD-9D7D-E5BDC5671B65}" type="presParOf" srcId="{6BA15F9B-1B79-40EC-BB12-F469C516AC1E}" destId="{377E215A-5636-4C85-A2C0-37CFA42B096F}" srcOrd="6" destOrd="0" presId="urn:microsoft.com/office/officeart/2005/8/layout/hierarchy3"/>
    <dgm:cxn modelId="{02C21328-969C-4987-A340-E6593BB0D094}" type="presParOf" srcId="{6BA15F9B-1B79-40EC-BB12-F469C516AC1E}" destId="{6C2E6956-1509-46FA-9A7C-92330F1D6AD3}" srcOrd="7" destOrd="0" presId="urn:microsoft.com/office/officeart/2005/8/layout/hierarchy3"/>
    <dgm:cxn modelId="{E29B41EF-79C6-40F9-BD1D-E03AA7CCF9E7}" type="presParOf" srcId="{6BA15F9B-1B79-40EC-BB12-F469C516AC1E}" destId="{A9F72926-AF8E-49E0-95DC-81AE7F3ACDE4}" srcOrd="8" destOrd="0" presId="urn:microsoft.com/office/officeart/2005/8/layout/hierarchy3"/>
    <dgm:cxn modelId="{DDFB0CE4-BF62-4390-8C45-F4B4D4DA935B}" type="presParOf" srcId="{6BA15F9B-1B79-40EC-BB12-F469C516AC1E}" destId="{D9BC2374-E358-449B-890A-8A343D76C77F}" srcOrd="9" destOrd="0" presId="urn:microsoft.com/office/officeart/2005/8/layout/hierarchy3"/>
    <dgm:cxn modelId="{A0CDD185-CA0D-4713-901F-C91745740BAC}" type="presParOf" srcId="{6BA15F9B-1B79-40EC-BB12-F469C516AC1E}" destId="{4B6151BD-2674-4CC5-9AF8-819F85E03C1C}" srcOrd="10" destOrd="0" presId="urn:microsoft.com/office/officeart/2005/8/layout/hierarchy3"/>
    <dgm:cxn modelId="{4F26FDAA-F0FD-4C69-B1DA-6DD843BBD22F}" type="presParOf" srcId="{6BA15F9B-1B79-40EC-BB12-F469C516AC1E}" destId="{A777214A-BBBF-47BA-AD84-B8ED65D8B062}" srcOrd="11" destOrd="0" presId="urn:microsoft.com/office/officeart/2005/8/layout/hierarchy3"/>
    <dgm:cxn modelId="{E83C9DC6-6316-4FDA-A150-6068DF8E1D1F}" type="presParOf" srcId="{6BA15F9B-1B79-40EC-BB12-F469C516AC1E}" destId="{48871F65-87FD-4D31-9FC1-75DF154BBBB6}" srcOrd="12" destOrd="0" presId="urn:microsoft.com/office/officeart/2005/8/layout/hierarchy3"/>
    <dgm:cxn modelId="{FEA25BF8-B01F-4BDE-BE50-7357AC3504D9}" type="presParOf" srcId="{6BA15F9B-1B79-40EC-BB12-F469C516AC1E}" destId="{160B1395-B7C3-467F-8C36-6B566B8CA7B7}" srcOrd="1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CE6C82-016B-4912-ADAD-9D7A8DB4B73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8F547C9A-ED13-4AD6-836C-99729110CBAB}">
      <dgm:prSet phldrT="[Texto]"/>
      <dgm:spPr/>
      <dgm:t>
        <a:bodyPr/>
        <a:lstStyle/>
        <a:p>
          <a:r>
            <a:rPr lang="es-CO" dirty="0"/>
            <a:t>Físicos</a:t>
          </a:r>
        </a:p>
      </dgm:t>
    </dgm:pt>
    <dgm:pt modelId="{4EDD7A80-7529-4870-B512-F04610737420}" type="parTrans" cxnId="{A49991CC-1EE1-4F5B-B2DA-F9288E823E80}">
      <dgm:prSet/>
      <dgm:spPr/>
      <dgm:t>
        <a:bodyPr/>
        <a:lstStyle/>
        <a:p>
          <a:endParaRPr lang="es-CO"/>
        </a:p>
      </dgm:t>
    </dgm:pt>
    <dgm:pt modelId="{11BB7E23-7D1F-4C29-9B9D-C240B539C807}" type="sibTrans" cxnId="{A49991CC-1EE1-4F5B-B2DA-F9288E823E80}">
      <dgm:prSet/>
      <dgm:spPr/>
      <dgm:t>
        <a:bodyPr/>
        <a:lstStyle/>
        <a:p>
          <a:endParaRPr lang="es-CO"/>
        </a:p>
      </dgm:t>
    </dgm:pt>
    <dgm:pt modelId="{D11CADD9-D56D-4736-B04E-5A30EF3273B3}">
      <dgm:prSet phldrT="[Texto]"/>
      <dgm:spPr/>
      <dgm:t>
        <a:bodyPr/>
        <a:lstStyle/>
        <a:p>
          <a:r>
            <a:rPr lang="es-CO" dirty="0"/>
            <a:t>Ruido</a:t>
          </a:r>
        </a:p>
      </dgm:t>
    </dgm:pt>
    <dgm:pt modelId="{2024E4B3-8FEA-4D23-B460-CE6E44F4148A}" type="parTrans" cxnId="{44666106-2647-49EB-8891-5C970098BAD1}">
      <dgm:prSet/>
      <dgm:spPr/>
      <dgm:t>
        <a:bodyPr/>
        <a:lstStyle/>
        <a:p>
          <a:endParaRPr lang="es-CO"/>
        </a:p>
      </dgm:t>
    </dgm:pt>
    <dgm:pt modelId="{2E04BF7F-7140-474F-971F-B7E3B5BD3C1E}" type="sibTrans" cxnId="{44666106-2647-49EB-8891-5C970098BAD1}">
      <dgm:prSet/>
      <dgm:spPr/>
      <dgm:t>
        <a:bodyPr/>
        <a:lstStyle/>
        <a:p>
          <a:endParaRPr lang="es-CO"/>
        </a:p>
      </dgm:t>
    </dgm:pt>
    <dgm:pt modelId="{4580E601-D7BA-4BE0-81B0-722827327CBE}">
      <dgm:prSet phldrT="[Texto]"/>
      <dgm:spPr/>
      <dgm:t>
        <a:bodyPr/>
        <a:lstStyle/>
        <a:p>
          <a:r>
            <a:rPr lang="es-CO" dirty="0"/>
            <a:t>Temperatura extrema</a:t>
          </a:r>
        </a:p>
      </dgm:t>
    </dgm:pt>
    <dgm:pt modelId="{55369E50-15EA-4F78-A012-FD3B37B1D0B7}" type="parTrans" cxnId="{EE967290-2CE7-457E-9B12-45D3DB7BC2A4}">
      <dgm:prSet/>
      <dgm:spPr/>
      <dgm:t>
        <a:bodyPr/>
        <a:lstStyle/>
        <a:p>
          <a:endParaRPr lang="es-CO"/>
        </a:p>
      </dgm:t>
    </dgm:pt>
    <dgm:pt modelId="{6F840282-01EE-46FD-8C81-578C3CC1120D}" type="sibTrans" cxnId="{EE967290-2CE7-457E-9B12-45D3DB7BC2A4}">
      <dgm:prSet/>
      <dgm:spPr/>
      <dgm:t>
        <a:bodyPr/>
        <a:lstStyle/>
        <a:p>
          <a:endParaRPr lang="es-CO"/>
        </a:p>
      </dgm:t>
    </dgm:pt>
    <dgm:pt modelId="{1383D8CE-560A-43D1-9793-C2B7EF22A737}">
      <dgm:prSet phldrT="[Texto]"/>
      <dgm:spPr/>
      <dgm:t>
        <a:bodyPr/>
        <a:lstStyle/>
        <a:p>
          <a:r>
            <a:rPr lang="es-CO" dirty="0"/>
            <a:t>Biológicos</a:t>
          </a:r>
        </a:p>
      </dgm:t>
    </dgm:pt>
    <dgm:pt modelId="{D8AF0735-912A-4540-9DDC-8EC8627958AF}" type="parTrans" cxnId="{5AA1C6EF-AC90-4CF0-A6E4-2BE650D795FC}">
      <dgm:prSet/>
      <dgm:spPr/>
      <dgm:t>
        <a:bodyPr/>
        <a:lstStyle/>
        <a:p>
          <a:endParaRPr lang="es-CO"/>
        </a:p>
      </dgm:t>
    </dgm:pt>
    <dgm:pt modelId="{199DFC36-5467-4BCB-B1AA-7521B0DD24FC}" type="sibTrans" cxnId="{5AA1C6EF-AC90-4CF0-A6E4-2BE650D795FC}">
      <dgm:prSet/>
      <dgm:spPr/>
      <dgm:t>
        <a:bodyPr/>
        <a:lstStyle/>
        <a:p>
          <a:endParaRPr lang="es-CO"/>
        </a:p>
      </dgm:t>
    </dgm:pt>
    <dgm:pt modelId="{3990DD98-DF09-414C-97AB-7DDCC28E1E75}">
      <dgm:prSet phldrT="[Texto]"/>
      <dgm:spPr/>
      <dgm:t>
        <a:bodyPr/>
        <a:lstStyle/>
        <a:p>
          <a:r>
            <a:rPr lang="es-CO" dirty="0"/>
            <a:t>Virus</a:t>
          </a:r>
        </a:p>
      </dgm:t>
    </dgm:pt>
    <dgm:pt modelId="{FDFE3E5D-0B04-4723-BCE4-2EC874944FBC}" type="parTrans" cxnId="{52E898D8-7205-4E53-B4D3-D9BDADE8084F}">
      <dgm:prSet/>
      <dgm:spPr/>
      <dgm:t>
        <a:bodyPr/>
        <a:lstStyle/>
        <a:p>
          <a:endParaRPr lang="es-CO"/>
        </a:p>
      </dgm:t>
    </dgm:pt>
    <dgm:pt modelId="{833AD65F-29E4-450F-BA6D-A9C412D24266}" type="sibTrans" cxnId="{52E898D8-7205-4E53-B4D3-D9BDADE8084F}">
      <dgm:prSet/>
      <dgm:spPr/>
      <dgm:t>
        <a:bodyPr/>
        <a:lstStyle/>
        <a:p>
          <a:endParaRPr lang="es-CO"/>
        </a:p>
      </dgm:t>
    </dgm:pt>
    <dgm:pt modelId="{DBD5FA00-6481-4547-8ADA-E8D5EF79E4D2}">
      <dgm:prSet phldrT="[Texto]"/>
      <dgm:spPr/>
      <dgm:t>
        <a:bodyPr/>
        <a:lstStyle/>
        <a:p>
          <a:r>
            <a:rPr lang="es-CO" dirty="0"/>
            <a:t>Parásitos</a:t>
          </a:r>
        </a:p>
      </dgm:t>
    </dgm:pt>
    <dgm:pt modelId="{C5A8A313-4031-4B40-9379-27066BFD334D}" type="parTrans" cxnId="{BF1BDF9F-61F4-4AD8-B2FB-A45365A44739}">
      <dgm:prSet/>
      <dgm:spPr/>
      <dgm:t>
        <a:bodyPr/>
        <a:lstStyle/>
        <a:p>
          <a:endParaRPr lang="es-CO"/>
        </a:p>
      </dgm:t>
    </dgm:pt>
    <dgm:pt modelId="{8C7FC3B2-F272-4F2E-AE7A-C84E41ACBB5F}" type="sibTrans" cxnId="{BF1BDF9F-61F4-4AD8-B2FB-A45365A44739}">
      <dgm:prSet/>
      <dgm:spPr/>
      <dgm:t>
        <a:bodyPr/>
        <a:lstStyle/>
        <a:p>
          <a:endParaRPr lang="es-CO"/>
        </a:p>
      </dgm:t>
    </dgm:pt>
    <dgm:pt modelId="{E3781913-4AA6-453A-AEE3-F36CB8D88121}">
      <dgm:prSet phldrT="[Texto]"/>
      <dgm:spPr/>
      <dgm:t>
        <a:bodyPr/>
        <a:lstStyle/>
        <a:p>
          <a:r>
            <a:rPr lang="es-CO" dirty="0"/>
            <a:t>Iluminación</a:t>
          </a:r>
        </a:p>
      </dgm:t>
    </dgm:pt>
    <dgm:pt modelId="{F2F04EB9-245C-4E8F-A1F9-C2D85BDF3905}" type="parTrans" cxnId="{099DDA0B-8BB2-497F-B734-6095E0860BC4}">
      <dgm:prSet/>
      <dgm:spPr/>
      <dgm:t>
        <a:bodyPr/>
        <a:lstStyle/>
        <a:p>
          <a:endParaRPr lang="es-CO"/>
        </a:p>
      </dgm:t>
    </dgm:pt>
    <dgm:pt modelId="{431C94D5-C404-4076-9FD8-2CBD8A3328FF}" type="sibTrans" cxnId="{099DDA0B-8BB2-497F-B734-6095E0860BC4}">
      <dgm:prSet/>
      <dgm:spPr/>
      <dgm:t>
        <a:bodyPr/>
        <a:lstStyle/>
        <a:p>
          <a:endParaRPr lang="es-CO"/>
        </a:p>
      </dgm:t>
    </dgm:pt>
    <dgm:pt modelId="{443DD6F6-5A51-4348-B8D1-22874EA19A08}">
      <dgm:prSet phldrT="[Texto]"/>
      <dgm:spPr/>
      <dgm:t>
        <a:bodyPr/>
        <a:lstStyle/>
        <a:p>
          <a:r>
            <a:rPr lang="es-CO" dirty="0"/>
            <a:t>Vibración</a:t>
          </a:r>
        </a:p>
      </dgm:t>
    </dgm:pt>
    <dgm:pt modelId="{EC276D7A-8098-4671-A4C3-9682627F8387}" type="parTrans" cxnId="{697FCAA9-0E4B-4736-8238-803BC1045CB4}">
      <dgm:prSet/>
      <dgm:spPr/>
      <dgm:t>
        <a:bodyPr/>
        <a:lstStyle/>
        <a:p>
          <a:endParaRPr lang="es-CO"/>
        </a:p>
      </dgm:t>
    </dgm:pt>
    <dgm:pt modelId="{356C3FAD-AFE3-4D55-8417-14951A2CB1E9}" type="sibTrans" cxnId="{697FCAA9-0E4B-4736-8238-803BC1045CB4}">
      <dgm:prSet/>
      <dgm:spPr/>
      <dgm:t>
        <a:bodyPr/>
        <a:lstStyle/>
        <a:p>
          <a:endParaRPr lang="es-CO"/>
        </a:p>
      </dgm:t>
    </dgm:pt>
    <dgm:pt modelId="{72B63BB2-87E7-4D5D-A8E4-FE87F0DE6750}">
      <dgm:prSet phldrT="[Texto]"/>
      <dgm:spPr/>
      <dgm:t>
        <a:bodyPr/>
        <a:lstStyle/>
        <a:p>
          <a:r>
            <a:rPr lang="es-CO" dirty="0"/>
            <a:t>Presión</a:t>
          </a:r>
        </a:p>
      </dgm:t>
    </dgm:pt>
    <dgm:pt modelId="{62852F7F-509E-4038-A53B-CC1A9726F122}" type="parTrans" cxnId="{1D5FE547-DBC6-4445-AA2E-7BFBB2DE874F}">
      <dgm:prSet/>
      <dgm:spPr/>
      <dgm:t>
        <a:bodyPr/>
        <a:lstStyle/>
        <a:p>
          <a:endParaRPr lang="es-CO"/>
        </a:p>
      </dgm:t>
    </dgm:pt>
    <dgm:pt modelId="{D6E34994-2F44-4894-9F90-17DEB37387A6}" type="sibTrans" cxnId="{1D5FE547-DBC6-4445-AA2E-7BFBB2DE874F}">
      <dgm:prSet/>
      <dgm:spPr/>
      <dgm:t>
        <a:bodyPr/>
        <a:lstStyle/>
        <a:p>
          <a:endParaRPr lang="es-CO"/>
        </a:p>
      </dgm:t>
    </dgm:pt>
    <dgm:pt modelId="{02037206-EA2F-4441-8F97-CAA8AC6EBB23}">
      <dgm:prSet phldrT="[Texto]"/>
      <dgm:spPr/>
      <dgm:t>
        <a:bodyPr/>
        <a:lstStyle/>
        <a:p>
          <a:r>
            <a:rPr lang="es-CO" dirty="0"/>
            <a:t>Radicación</a:t>
          </a:r>
        </a:p>
      </dgm:t>
    </dgm:pt>
    <dgm:pt modelId="{A2F3213E-B6E6-4675-9557-067B633BCC51}" type="parTrans" cxnId="{B2B47BC9-37C0-4317-9AB0-04934A418CC7}">
      <dgm:prSet/>
      <dgm:spPr/>
      <dgm:t>
        <a:bodyPr/>
        <a:lstStyle/>
        <a:p>
          <a:endParaRPr lang="es-CO"/>
        </a:p>
      </dgm:t>
    </dgm:pt>
    <dgm:pt modelId="{D9236BEE-7D74-4725-8D5F-ECDCD3714306}" type="sibTrans" cxnId="{B2B47BC9-37C0-4317-9AB0-04934A418CC7}">
      <dgm:prSet/>
      <dgm:spPr/>
      <dgm:t>
        <a:bodyPr/>
        <a:lstStyle/>
        <a:p>
          <a:endParaRPr lang="es-CO"/>
        </a:p>
      </dgm:t>
    </dgm:pt>
    <dgm:pt modelId="{C32F872A-D0EB-4B04-AD2F-8EBB3C265521}">
      <dgm:prSet phldrT="[Texto]"/>
      <dgm:spPr/>
      <dgm:t>
        <a:bodyPr/>
        <a:lstStyle/>
        <a:p>
          <a:r>
            <a:rPr lang="es-CO" dirty="0"/>
            <a:t>Bacterias</a:t>
          </a:r>
        </a:p>
      </dgm:t>
    </dgm:pt>
    <dgm:pt modelId="{4CA095FE-C6C9-470E-AD6A-285FD6314E85}" type="parTrans" cxnId="{DC012B48-7E48-47E5-A822-05698AC788C1}">
      <dgm:prSet/>
      <dgm:spPr/>
      <dgm:t>
        <a:bodyPr/>
        <a:lstStyle/>
        <a:p>
          <a:endParaRPr lang="es-CO"/>
        </a:p>
      </dgm:t>
    </dgm:pt>
    <dgm:pt modelId="{75DF81AB-8654-4213-905C-D57E2B8B959D}" type="sibTrans" cxnId="{DC012B48-7E48-47E5-A822-05698AC788C1}">
      <dgm:prSet/>
      <dgm:spPr/>
      <dgm:t>
        <a:bodyPr/>
        <a:lstStyle/>
        <a:p>
          <a:endParaRPr lang="es-CO"/>
        </a:p>
      </dgm:t>
    </dgm:pt>
    <dgm:pt modelId="{D0535078-4E9C-4170-9CC2-A4563DB6E04D}">
      <dgm:prSet phldrT="[Texto]"/>
      <dgm:spPr/>
      <dgm:t>
        <a:bodyPr/>
        <a:lstStyle/>
        <a:p>
          <a:r>
            <a:rPr lang="es-CO" dirty="0"/>
            <a:t>Hongos</a:t>
          </a:r>
        </a:p>
      </dgm:t>
    </dgm:pt>
    <dgm:pt modelId="{14AC8A84-803C-4750-9C0D-D0D0AFF28DC5}" type="parTrans" cxnId="{535F0B0B-8777-45B5-8951-78DDBD6EA236}">
      <dgm:prSet/>
      <dgm:spPr/>
      <dgm:t>
        <a:bodyPr/>
        <a:lstStyle/>
        <a:p>
          <a:endParaRPr lang="es-CO"/>
        </a:p>
      </dgm:t>
    </dgm:pt>
    <dgm:pt modelId="{94CAE409-C775-4FB9-B071-990E69F19489}" type="sibTrans" cxnId="{535F0B0B-8777-45B5-8951-78DDBD6EA236}">
      <dgm:prSet/>
      <dgm:spPr/>
      <dgm:t>
        <a:bodyPr/>
        <a:lstStyle/>
        <a:p>
          <a:endParaRPr lang="es-CO"/>
        </a:p>
      </dgm:t>
    </dgm:pt>
    <dgm:pt modelId="{CD27AA86-CEFA-49EC-B972-DF8D180014B4}">
      <dgm:prSet phldrT="[Texto]"/>
      <dgm:spPr/>
      <dgm:t>
        <a:bodyPr/>
        <a:lstStyle/>
        <a:p>
          <a:r>
            <a:rPr lang="es-CO" dirty="0"/>
            <a:t>Picaduras</a:t>
          </a:r>
        </a:p>
      </dgm:t>
    </dgm:pt>
    <dgm:pt modelId="{6108BA74-3527-45D0-AE1E-45E337012E7D}" type="parTrans" cxnId="{FA532113-6EF0-4088-814D-C7B88BA74797}">
      <dgm:prSet/>
      <dgm:spPr/>
      <dgm:t>
        <a:bodyPr/>
        <a:lstStyle/>
        <a:p>
          <a:endParaRPr lang="es-CO"/>
        </a:p>
      </dgm:t>
    </dgm:pt>
    <dgm:pt modelId="{A25D1DD0-D896-4B29-893A-8718E397E549}" type="sibTrans" cxnId="{FA532113-6EF0-4088-814D-C7B88BA74797}">
      <dgm:prSet/>
      <dgm:spPr/>
      <dgm:t>
        <a:bodyPr/>
        <a:lstStyle/>
        <a:p>
          <a:endParaRPr lang="es-CO"/>
        </a:p>
      </dgm:t>
    </dgm:pt>
    <dgm:pt modelId="{F4308B77-F8F6-4125-A3FD-D2D5537783D1}">
      <dgm:prSet phldrT="[Texto]"/>
      <dgm:spPr/>
      <dgm:t>
        <a:bodyPr/>
        <a:lstStyle/>
        <a:p>
          <a:r>
            <a:rPr lang="es-CO" dirty="0"/>
            <a:t>Mordeduras</a:t>
          </a:r>
        </a:p>
      </dgm:t>
    </dgm:pt>
    <dgm:pt modelId="{A22E2168-231D-486A-BD38-F1865B9C2F8B}" type="parTrans" cxnId="{1EAFE6A2-3E38-4D98-B1BC-B2AD56612B92}">
      <dgm:prSet/>
      <dgm:spPr/>
      <dgm:t>
        <a:bodyPr/>
        <a:lstStyle/>
        <a:p>
          <a:endParaRPr lang="es-CO"/>
        </a:p>
      </dgm:t>
    </dgm:pt>
    <dgm:pt modelId="{6438C654-A2B2-40AA-BD30-366FA37E1157}" type="sibTrans" cxnId="{1EAFE6A2-3E38-4D98-B1BC-B2AD56612B92}">
      <dgm:prSet/>
      <dgm:spPr/>
      <dgm:t>
        <a:bodyPr/>
        <a:lstStyle/>
        <a:p>
          <a:endParaRPr lang="es-CO"/>
        </a:p>
      </dgm:t>
    </dgm:pt>
    <dgm:pt modelId="{962197C2-50E4-4045-A3B6-D9FFA9108613}">
      <dgm:prSet/>
      <dgm:spPr/>
      <dgm:t>
        <a:bodyPr/>
        <a:lstStyle/>
        <a:p>
          <a:r>
            <a:rPr lang="es-CO" dirty="0"/>
            <a:t>Químico</a:t>
          </a:r>
        </a:p>
      </dgm:t>
    </dgm:pt>
    <dgm:pt modelId="{7BD77C48-DB0F-4062-8287-DA74BCDCDE95}" type="parTrans" cxnId="{9CD0BF36-B09C-4300-92F3-1986A1E4828C}">
      <dgm:prSet/>
      <dgm:spPr/>
      <dgm:t>
        <a:bodyPr/>
        <a:lstStyle/>
        <a:p>
          <a:endParaRPr lang="es-CO"/>
        </a:p>
      </dgm:t>
    </dgm:pt>
    <dgm:pt modelId="{E1C075E5-5558-49FF-9BB1-81E602188109}" type="sibTrans" cxnId="{9CD0BF36-B09C-4300-92F3-1986A1E4828C}">
      <dgm:prSet/>
      <dgm:spPr/>
      <dgm:t>
        <a:bodyPr/>
        <a:lstStyle/>
        <a:p>
          <a:endParaRPr lang="es-CO"/>
        </a:p>
      </dgm:t>
    </dgm:pt>
    <dgm:pt modelId="{31F9C458-97CB-41CA-8B5C-0C8B693B964B}">
      <dgm:prSet/>
      <dgm:spPr/>
      <dgm:t>
        <a:bodyPr/>
        <a:lstStyle/>
        <a:p>
          <a:r>
            <a:rPr lang="es-CO" dirty="0"/>
            <a:t>Psicosocial</a:t>
          </a:r>
        </a:p>
      </dgm:t>
    </dgm:pt>
    <dgm:pt modelId="{4AD0B093-B82B-4047-A278-5FBD925D0D9F}" type="parTrans" cxnId="{1438DC73-F568-478D-8ACA-3267CA02EAC5}">
      <dgm:prSet/>
      <dgm:spPr/>
      <dgm:t>
        <a:bodyPr/>
        <a:lstStyle/>
        <a:p>
          <a:endParaRPr lang="es-CO"/>
        </a:p>
      </dgm:t>
    </dgm:pt>
    <dgm:pt modelId="{4049F873-49BC-4912-A467-F8521E574846}" type="sibTrans" cxnId="{1438DC73-F568-478D-8ACA-3267CA02EAC5}">
      <dgm:prSet/>
      <dgm:spPr/>
      <dgm:t>
        <a:bodyPr/>
        <a:lstStyle/>
        <a:p>
          <a:endParaRPr lang="es-CO"/>
        </a:p>
      </dgm:t>
    </dgm:pt>
    <dgm:pt modelId="{E25F3478-4AC8-446F-94D3-CAFF4120F568}">
      <dgm:prSet/>
      <dgm:spPr/>
      <dgm:t>
        <a:bodyPr/>
        <a:lstStyle/>
        <a:p>
          <a:r>
            <a:rPr lang="es-CO" dirty="0"/>
            <a:t>Biomecánico</a:t>
          </a:r>
        </a:p>
      </dgm:t>
    </dgm:pt>
    <dgm:pt modelId="{93328BC7-4A95-4672-8AEA-BAEDEFFEF8F4}" type="parTrans" cxnId="{463F9462-EF35-4F6C-8DA5-BE4058C397F0}">
      <dgm:prSet/>
      <dgm:spPr/>
      <dgm:t>
        <a:bodyPr/>
        <a:lstStyle/>
        <a:p>
          <a:endParaRPr lang="es-CO"/>
        </a:p>
      </dgm:t>
    </dgm:pt>
    <dgm:pt modelId="{BCE73ACC-F14A-403E-9E46-61472D8C7187}" type="sibTrans" cxnId="{463F9462-EF35-4F6C-8DA5-BE4058C397F0}">
      <dgm:prSet/>
      <dgm:spPr/>
      <dgm:t>
        <a:bodyPr/>
        <a:lstStyle/>
        <a:p>
          <a:endParaRPr lang="es-CO"/>
        </a:p>
      </dgm:t>
    </dgm:pt>
    <dgm:pt modelId="{E6BDC964-D626-4D39-B683-68C7A8E4C9E3}">
      <dgm:prSet/>
      <dgm:spPr/>
      <dgm:t>
        <a:bodyPr/>
        <a:lstStyle/>
        <a:p>
          <a:r>
            <a:rPr lang="es-CO" dirty="0"/>
            <a:t>Polvos</a:t>
          </a:r>
        </a:p>
      </dgm:t>
    </dgm:pt>
    <dgm:pt modelId="{6310081A-078D-4037-B1B4-AC722EDAD09A}" type="parTrans" cxnId="{943CA286-5EBF-49C4-A421-1309E1A704F8}">
      <dgm:prSet/>
      <dgm:spPr/>
      <dgm:t>
        <a:bodyPr/>
        <a:lstStyle/>
        <a:p>
          <a:endParaRPr lang="es-CO"/>
        </a:p>
      </dgm:t>
    </dgm:pt>
    <dgm:pt modelId="{7CAB08C7-1163-4769-AF08-4BCBA3249EB5}" type="sibTrans" cxnId="{943CA286-5EBF-49C4-A421-1309E1A704F8}">
      <dgm:prSet/>
      <dgm:spPr/>
      <dgm:t>
        <a:bodyPr/>
        <a:lstStyle/>
        <a:p>
          <a:endParaRPr lang="es-CO"/>
        </a:p>
      </dgm:t>
    </dgm:pt>
    <dgm:pt modelId="{8CAB870D-356E-45FE-BB81-ABBCD9354C95}">
      <dgm:prSet/>
      <dgm:spPr/>
      <dgm:t>
        <a:bodyPr/>
        <a:lstStyle/>
        <a:p>
          <a:r>
            <a:rPr lang="es-CO" dirty="0"/>
            <a:t>Fibras</a:t>
          </a:r>
        </a:p>
      </dgm:t>
    </dgm:pt>
    <dgm:pt modelId="{27C736A5-E818-45CB-A254-CBF868DC0A9B}" type="parTrans" cxnId="{1FC65E03-1BE9-472A-8073-DE5070A285E1}">
      <dgm:prSet/>
      <dgm:spPr/>
      <dgm:t>
        <a:bodyPr/>
        <a:lstStyle/>
        <a:p>
          <a:endParaRPr lang="es-CO"/>
        </a:p>
      </dgm:t>
    </dgm:pt>
    <dgm:pt modelId="{365A92BB-DCF2-4320-A691-6B3D4BC12B54}" type="sibTrans" cxnId="{1FC65E03-1BE9-472A-8073-DE5070A285E1}">
      <dgm:prSet/>
      <dgm:spPr/>
      <dgm:t>
        <a:bodyPr/>
        <a:lstStyle/>
        <a:p>
          <a:endParaRPr lang="es-CO"/>
        </a:p>
      </dgm:t>
    </dgm:pt>
    <dgm:pt modelId="{394559FF-9DA3-47AE-9F9C-E92E82BC17E3}">
      <dgm:prSet/>
      <dgm:spPr/>
      <dgm:t>
        <a:bodyPr/>
        <a:lstStyle/>
        <a:p>
          <a:r>
            <a:rPr lang="es-CO" dirty="0"/>
            <a:t>Líquidos</a:t>
          </a:r>
        </a:p>
      </dgm:t>
    </dgm:pt>
    <dgm:pt modelId="{6B6B7046-D0D3-4EBC-9C4E-8D5CB3D48CDB}" type="parTrans" cxnId="{E3D66803-F1EB-4F59-8846-C73736F49C35}">
      <dgm:prSet/>
      <dgm:spPr/>
      <dgm:t>
        <a:bodyPr/>
        <a:lstStyle/>
        <a:p>
          <a:endParaRPr lang="es-CO"/>
        </a:p>
      </dgm:t>
    </dgm:pt>
    <dgm:pt modelId="{0D8238C5-06BD-4FF4-90C9-B2FF589BD074}" type="sibTrans" cxnId="{E3D66803-F1EB-4F59-8846-C73736F49C35}">
      <dgm:prSet/>
      <dgm:spPr/>
      <dgm:t>
        <a:bodyPr/>
        <a:lstStyle/>
        <a:p>
          <a:endParaRPr lang="es-CO"/>
        </a:p>
      </dgm:t>
    </dgm:pt>
    <dgm:pt modelId="{571E5A5C-ED79-4D48-8066-1BD5AB4846CC}">
      <dgm:prSet/>
      <dgm:spPr/>
      <dgm:t>
        <a:bodyPr/>
        <a:lstStyle/>
        <a:p>
          <a:r>
            <a:rPr lang="es-CO" dirty="0"/>
            <a:t>Gases</a:t>
          </a:r>
        </a:p>
      </dgm:t>
    </dgm:pt>
    <dgm:pt modelId="{C8824F3E-9381-43D8-ACFA-B50D764AB199}" type="parTrans" cxnId="{67D4BD03-B78C-42EE-AF0E-56C0C50E4D2B}">
      <dgm:prSet/>
      <dgm:spPr/>
      <dgm:t>
        <a:bodyPr/>
        <a:lstStyle/>
        <a:p>
          <a:endParaRPr lang="es-CO"/>
        </a:p>
      </dgm:t>
    </dgm:pt>
    <dgm:pt modelId="{996F5312-7AA1-468A-90B5-3B1F66A4A0A4}" type="sibTrans" cxnId="{67D4BD03-B78C-42EE-AF0E-56C0C50E4D2B}">
      <dgm:prSet/>
      <dgm:spPr/>
      <dgm:t>
        <a:bodyPr/>
        <a:lstStyle/>
        <a:p>
          <a:endParaRPr lang="es-CO"/>
        </a:p>
      </dgm:t>
    </dgm:pt>
    <dgm:pt modelId="{1464E09C-5DED-46FE-8B2E-334053FEB8F0}">
      <dgm:prSet/>
      <dgm:spPr/>
      <dgm:t>
        <a:bodyPr/>
        <a:lstStyle/>
        <a:p>
          <a:r>
            <a:rPr lang="es-CO" dirty="0"/>
            <a:t>Sólidos corrosivos</a:t>
          </a:r>
        </a:p>
      </dgm:t>
    </dgm:pt>
    <dgm:pt modelId="{3D36EECB-7FC8-4841-BE50-5AA2B76B0BFD}" type="parTrans" cxnId="{7F91A18E-F839-41AA-B756-7CB76F4C13EC}">
      <dgm:prSet/>
      <dgm:spPr/>
      <dgm:t>
        <a:bodyPr/>
        <a:lstStyle/>
        <a:p>
          <a:endParaRPr lang="es-CO"/>
        </a:p>
      </dgm:t>
    </dgm:pt>
    <dgm:pt modelId="{59CCE3F8-D876-4AFF-8D29-8B146396216D}" type="sibTrans" cxnId="{7F91A18E-F839-41AA-B756-7CB76F4C13EC}">
      <dgm:prSet/>
      <dgm:spPr/>
      <dgm:t>
        <a:bodyPr/>
        <a:lstStyle/>
        <a:p>
          <a:endParaRPr lang="es-CO"/>
        </a:p>
      </dgm:t>
    </dgm:pt>
    <dgm:pt modelId="{68DC85F4-E480-4FB0-A875-3B7055E7517A}">
      <dgm:prSet/>
      <dgm:spPr/>
      <dgm:t>
        <a:bodyPr/>
        <a:lstStyle/>
        <a:p>
          <a:r>
            <a:rPr lang="es-CO" dirty="0"/>
            <a:t>Organizacional</a:t>
          </a:r>
        </a:p>
      </dgm:t>
    </dgm:pt>
    <dgm:pt modelId="{C8246D9C-76E3-420B-AF7F-CD204587C9A4}" type="parTrans" cxnId="{12E00CC6-07DC-426E-8D7F-F6CB5862DD51}">
      <dgm:prSet/>
      <dgm:spPr/>
      <dgm:t>
        <a:bodyPr/>
        <a:lstStyle/>
        <a:p>
          <a:endParaRPr lang="es-CO"/>
        </a:p>
      </dgm:t>
    </dgm:pt>
    <dgm:pt modelId="{15F40E56-2F6C-474E-AE3B-0CB65B7FBDBF}" type="sibTrans" cxnId="{12E00CC6-07DC-426E-8D7F-F6CB5862DD51}">
      <dgm:prSet/>
      <dgm:spPr/>
      <dgm:t>
        <a:bodyPr/>
        <a:lstStyle/>
        <a:p>
          <a:endParaRPr lang="es-CO"/>
        </a:p>
      </dgm:t>
    </dgm:pt>
    <dgm:pt modelId="{6BCE0C8E-3E95-4CA5-A7C2-A9B1EB8B9306}">
      <dgm:prSet/>
      <dgm:spPr/>
      <dgm:t>
        <a:bodyPr/>
        <a:lstStyle/>
        <a:p>
          <a:r>
            <a:rPr lang="es-CO" dirty="0"/>
            <a:t>Postura</a:t>
          </a:r>
        </a:p>
      </dgm:t>
    </dgm:pt>
    <dgm:pt modelId="{B533B131-B48C-4BA0-AA02-DD4EF7DA0042}" type="parTrans" cxnId="{67590F22-18EB-42DD-A944-69BC46400703}">
      <dgm:prSet/>
      <dgm:spPr/>
      <dgm:t>
        <a:bodyPr/>
        <a:lstStyle/>
        <a:p>
          <a:endParaRPr lang="es-CO"/>
        </a:p>
      </dgm:t>
    </dgm:pt>
    <dgm:pt modelId="{DA72A2F9-9EF4-40B2-B65E-FA63781E6916}" type="sibTrans" cxnId="{67590F22-18EB-42DD-A944-69BC46400703}">
      <dgm:prSet/>
      <dgm:spPr/>
      <dgm:t>
        <a:bodyPr/>
        <a:lstStyle/>
        <a:p>
          <a:endParaRPr lang="es-CO"/>
        </a:p>
      </dgm:t>
    </dgm:pt>
    <dgm:pt modelId="{42BA1F40-8A21-4B33-A422-BB3FE407E9CA}">
      <dgm:prSet/>
      <dgm:spPr/>
      <dgm:t>
        <a:bodyPr/>
        <a:lstStyle/>
        <a:p>
          <a:r>
            <a:rPr lang="es-CO" dirty="0"/>
            <a:t>Esfuerzo</a:t>
          </a:r>
        </a:p>
      </dgm:t>
    </dgm:pt>
    <dgm:pt modelId="{97DDD25F-991B-44E1-81AD-3F7CA00BD245}" type="parTrans" cxnId="{6D01BB8C-9507-4954-815E-86CD5E29124D}">
      <dgm:prSet/>
      <dgm:spPr/>
      <dgm:t>
        <a:bodyPr/>
        <a:lstStyle/>
        <a:p>
          <a:endParaRPr lang="es-CO"/>
        </a:p>
      </dgm:t>
    </dgm:pt>
    <dgm:pt modelId="{1CFC2451-D8C3-4DA5-8737-D895042B8475}" type="sibTrans" cxnId="{6D01BB8C-9507-4954-815E-86CD5E29124D}">
      <dgm:prSet/>
      <dgm:spPr/>
      <dgm:t>
        <a:bodyPr/>
        <a:lstStyle/>
        <a:p>
          <a:endParaRPr lang="es-CO"/>
        </a:p>
      </dgm:t>
    </dgm:pt>
    <dgm:pt modelId="{B2B9F5CD-909E-4E0C-A051-0B396602B539}">
      <dgm:prSet/>
      <dgm:spPr/>
      <dgm:t>
        <a:bodyPr/>
        <a:lstStyle/>
        <a:p>
          <a:r>
            <a:rPr lang="es-CO" dirty="0" err="1"/>
            <a:t>Mvto</a:t>
          </a:r>
          <a:r>
            <a:rPr lang="es-CO" dirty="0"/>
            <a:t> repetitivo</a:t>
          </a:r>
        </a:p>
      </dgm:t>
    </dgm:pt>
    <dgm:pt modelId="{9CE7A043-5C1B-4FEE-96C7-A2F5DFD91C66}" type="parTrans" cxnId="{CCD2C8A0-B25B-4247-8C04-448F2B1D22A9}">
      <dgm:prSet/>
      <dgm:spPr/>
      <dgm:t>
        <a:bodyPr/>
        <a:lstStyle/>
        <a:p>
          <a:endParaRPr lang="es-CO"/>
        </a:p>
      </dgm:t>
    </dgm:pt>
    <dgm:pt modelId="{90E327D8-72A1-4F58-B8A0-0BFD11E622CB}" type="sibTrans" cxnId="{CCD2C8A0-B25B-4247-8C04-448F2B1D22A9}">
      <dgm:prSet/>
      <dgm:spPr/>
      <dgm:t>
        <a:bodyPr/>
        <a:lstStyle/>
        <a:p>
          <a:endParaRPr lang="es-CO"/>
        </a:p>
      </dgm:t>
    </dgm:pt>
    <dgm:pt modelId="{DC8B5AFA-19B8-41E5-A611-418BC2670414}">
      <dgm:prSet/>
      <dgm:spPr/>
      <dgm:t>
        <a:bodyPr/>
        <a:lstStyle/>
        <a:p>
          <a:r>
            <a:rPr lang="es-CO" dirty="0"/>
            <a:t>Manipulación manual de cargas</a:t>
          </a:r>
        </a:p>
      </dgm:t>
    </dgm:pt>
    <dgm:pt modelId="{E09E3A4E-F878-45B8-8413-A5DFC37CC880}" type="parTrans" cxnId="{A0CA9622-764A-4824-BEAC-838127885255}">
      <dgm:prSet/>
      <dgm:spPr/>
      <dgm:t>
        <a:bodyPr/>
        <a:lstStyle/>
        <a:p>
          <a:endParaRPr lang="es-CO"/>
        </a:p>
      </dgm:t>
    </dgm:pt>
    <dgm:pt modelId="{F5FDAF19-135E-4F6F-8C6F-7BA25811E2F4}" type="sibTrans" cxnId="{A0CA9622-764A-4824-BEAC-838127885255}">
      <dgm:prSet/>
      <dgm:spPr/>
      <dgm:t>
        <a:bodyPr/>
        <a:lstStyle/>
        <a:p>
          <a:endParaRPr lang="es-CO"/>
        </a:p>
      </dgm:t>
    </dgm:pt>
    <dgm:pt modelId="{9E1A5E44-52F5-4FFB-83F3-4D706811F4DF}">
      <dgm:prSet/>
      <dgm:spPr/>
      <dgm:t>
        <a:bodyPr/>
        <a:lstStyle/>
        <a:p>
          <a:r>
            <a:rPr lang="es-CO" dirty="0"/>
            <a:t>Condiciones de seguridad</a:t>
          </a:r>
        </a:p>
      </dgm:t>
    </dgm:pt>
    <dgm:pt modelId="{A2DE1033-2C6D-489F-A708-CD62003AA0A2}" type="parTrans" cxnId="{D6E9D26B-D120-4187-84AB-2BA5394A7DF3}">
      <dgm:prSet/>
      <dgm:spPr/>
      <dgm:t>
        <a:bodyPr/>
        <a:lstStyle/>
        <a:p>
          <a:endParaRPr lang="es-CO"/>
        </a:p>
      </dgm:t>
    </dgm:pt>
    <dgm:pt modelId="{2E222FED-15AF-41B7-9ADE-E04629F3E33C}" type="sibTrans" cxnId="{D6E9D26B-D120-4187-84AB-2BA5394A7DF3}">
      <dgm:prSet/>
      <dgm:spPr/>
      <dgm:t>
        <a:bodyPr/>
        <a:lstStyle/>
        <a:p>
          <a:endParaRPr lang="es-CO"/>
        </a:p>
      </dgm:t>
    </dgm:pt>
    <dgm:pt modelId="{F92D8D7E-D362-43DE-82AC-CD696CE4E19E}">
      <dgm:prSet/>
      <dgm:spPr/>
      <dgm:t>
        <a:bodyPr/>
        <a:lstStyle/>
        <a:p>
          <a:r>
            <a:rPr lang="es-CO" dirty="0"/>
            <a:t>Mecánicas</a:t>
          </a:r>
        </a:p>
      </dgm:t>
    </dgm:pt>
    <dgm:pt modelId="{44A135A9-BC09-416B-9504-5AF2E483E776}" type="parTrans" cxnId="{514A6DAC-76FC-46AC-97F3-F59FF1939D51}">
      <dgm:prSet/>
      <dgm:spPr/>
      <dgm:t>
        <a:bodyPr/>
        <a:lstStyle/>
        <a:p>
          <a:endParaRPr lang="es-CO"/>
        </a:p>
      </dgm:t>
    </dgm:pt>
    <dgm:pt modelId="{81E786F8-3DC7-46B2-BB38-E08AAD28C17B}" type="sibTrans" cxnId="{514A6DAC-76FC-46AC-97F3-F59FF1939D51}">
      <dgm:prSet/>
      <dgm:spPr/>
      <dgm:t>
        <a:bodyPr/>
        <a:lstStyle/>
        <a:p>
          <a:endParaRPr lang="es-CO"/>
        </a:p>
      </dgm:t>
    </dgm:pt>
    <dgm:pt modelId="{D7EDDE02-B998-4CF9-BDD2-8128646F126A}">
      <dgm:prSet/>
      <dgm:spPr/>
      <dgm:t>
        <a:bodyPr/>
        <a:lstStyle/>
        <a:p>
          <a:r>
            <a:rPr lang="es-CO" dirty="0"/>
            <a:t>Eléctricas</a:t>
          </a:r>
        </a:p>
      </dgm:t>
    </dgm:pt>
    <dgm:pt modelId="{EC63F155-86C4-453B-89F0-90DD7B900D04}" type="parTrans" cxnId="{B6E044C3-B783-4870-9DF1-E8F2D58D01F9}">
      <dgm:prSet/>
      <dgm:spPr/>
      <dgm:t>
        <a:bodyPr/>
        <a:lstStyle/>
        <a:p>
          <a:endParaRPr lang="es-CO"/>
        </a:p>
      </dgm:t>
    </dgm:pt>
    <dgm:pt modelId="{6CD56A16-6C79-4AB6-B8FD-A8A77FDF5BEC}" type="sibTrans" cxnId="{B6E044C3-B783-4870-9DF1-E8F2D58D01F9}">
      <dgm:prSet/>
      <dgm:spPr/>
      <dgm:t>
        <a:bodyPr/>
        <a:lstStyle/>
        <a:p>
          <a:endParaRPr lang="es-CO"/>
        </a:p>
      </dgm:t>
    </dgm:pt>
    <dgm:pt modelId="{3422E963-DB03-46D9-8BB4-D8A95A7BD8DB}">
      <dgm:prSet/>
      <dgm:spPr/>
      <dgm:t>
        <a:bodyPr/>
        <a:lstStyle/>
        <a:p>
          <a:r>
            <a:rPr lang="es-CO" dirty="0"/>
            <a:t>Locativo</a:t>
          </a:r>
        </a:p>
      </dgm:t>
    </dgm:pt>
    <dgm:pt modelId="{CAD33E38-02D6-469F-A6D8-D585630141B6}" type="parTrans" cxnId="{FB0F2455-8047-4C20-B33D-FD858F85ABE5}">
      <dgm:prSet/>
      <dgm:spPr/>
      <dgm:t>
        <a:bodyPr/>
        <a:lstStyle/>
        <a:p>
          <a:endParaRPr lang="es-CO"/>
        </a:p>
      </dgm:t>
    </dgm:pt>
    <dgm:pt modelId="{1B01CF72-0AE2-492A-9D9C-DC2ED93234B0}" type="sibTrans" cxnId="{FB0F2455-8047-4C20-B33D-FD858F85ABE5}">
      <dgm:prSet/>
      <dgm:spPr/>
      <dgm:t>
        <a:bodyPr/>
        <a:lstStyle/>
        <a:p>
          <a:endParaRPr lang="es-CO"/>
        </a:p>
      </dgm:t>
    </dgm:pt>
    <dgm:pt modelId="{6717FE1D-44CA-4FF2-BD19-97EEC6314CAB}">
      <dgm:prSet/>
      <dgm:spPr/>
      <dgm:t>
        <a:bodyPr/>
        <a:lstStyle/>
        <a:p>
          <a:r>
            <a:rPr lang="es-CO" dirty="0"/>
            <a:t>Tecnológico</a:t>
          </a:r>
        </a:p>
      </dgm:t>
    </dgm:pt>
    <dgm:pt modelId="{A1CD0F45-926A-4EA4-A72C-005AA07D6E49}" type="parTrans" cxnId="{21B1F2F1-7719-43F5-A253-EC08B3884C5E}">
      <dgm:prSet/>
      <dgm:spPr/>
      <dgm:t>
        <a:bodyPr/>
        <a:lstStyle/>
        <a:p>
          <a:endParaRPr lang="es-CO"/>
        </a:p>
      </dgm:t>
    </dgm:pt>
    <dgm:pt modelId="{FE1A828C-7776-46BB-9271-8A36B637ED84}" type="sibTrans" cxnId="{21B1F2F1-7719-43F5-A253-EC08B3884C5E}">
      <dgm:prSet/>
      <dgm:spPr/>
      <dgm:t>
        <a:bodyPr/>
        <a:lstStyle/>
        <a:p>
          <a:endParaRPr lang="es-CO"/>
        </a:p>
      </dgm:t>
    </dgm:pt>
    <dgm:pt modelId="{5D8727EA-183F-4372-883C-020CBE7ABB86}">
      <dgm:prSet/>
      <dgm:spPr/>
      <dgm:t>
        <a:bodyPr/>
        <a:lstStyle/>
        <a:p>
          <a:r>
            <a:rPr lang="es-CO" dirty="0"/>
            <a:t>Accidente de tránsito</a:t>
          </a:r>
        </a:p>
      </dgm:t>
    </dgm:pt>
    <dgm:pt modelId="{91207B86-434D-4B53-AD0E-5B2DF545EDB7}" type="parTrans" cxnId="{16726E46-ED14-44D9-809D-9FC3BFE4D259}">
      <dgm:prSet/>
      <dgm:spPr/>
      <dgm:t>
        <a:bodyPr/>
        <a:lstStyle/>
        <a:p>
          <a:endParaRPr lang="es-CO"/>
        </a:p>
      </dgm:t>
    </dgm:pt>
    <dgm:pt modelId="{65BBE921-D5D3-46E2-907B-9B2B47D15727}" type="sibTrans" cxnId="{16726E46-ED14-44D9-809D-9FC3BFE4D259}">
      <dgm:prSet/>
      <dgm:spPr/>
      <dgm:t>
        <a:bodyPr/>
        <a:lstStyle/>
        <a:p>
          <a:endParaRPr lang="es-CO"/>
        </a:p>
      </dgm:t>
    </dgm:pt>
    <dgm:pt modelId="{561F6B13-CC65-44FF-AD70-B989B37258D6}">
      <dgm:prSet/>
      <dgm:spPr/>
      <dgm:t>
        <a:bodyPr/>
        <a:lstStyle/>
        <a:p>
          <a:r>
            <a:rPr lang="es-CO" dirty="0"/>
            <a:t>Público robos</a:t>
          </a:r>
        </a:p>
      </dgm:t>
    </dgm:pt>
    <dgm:pt modelId="{D703EFB5-4805-41DB-92C4-2FDD065605BE}" type="parTrans" cxnId="{D8B1AD3B-1F5A-4D45-8B35-DEF1EA2939F8}">
      <dgm:prSet/>
      <dgm:spPr/>
      <dgm:t>
        <a:bodyPr/>
        <a:lstStyle/>
        <a:p>
          <a:endParaRPr lang="es-CO"/>
        </a:p>
      </dgm:t>
    </dgm:pt>
    <dgm:pt modelId="{DE9575B4-50F8-4585-BCFD-A2FE2E9ADA30}" type="sibTrans" cxnId="{D8B1AD3B-1F5A-4D45-8B35-DEF1EA2939F8}">
      <dgm:prSet/>
      <dgm:spPr/>
      <dgm:t>
        <a:bodyPr/>
        <a:lstStyle/>
        <a:p>
          <a:endParaRPr lang="es-CO"/>
        </a:p>
      </dgm:t>
    </dgm:pt>
    <dgm:pt modelId="{80B82388-80CD-43D9-A57E-6BA2BEA445E7}">
      <dgm:prSet/>
      <dgm:spPr/>
      <dgm:t>
        <a:bodyPr/>
        <a:lstStyle/>
        <a:p>
          <a:r>
            <a:rPr lang="es-CO" dirty="0"/>
            <a:t>Alturas</a:t>
          </a:r>
        </a:p>
      </dgm:t>
    </dgm:pt>
    <dgm:pt modelId="{4FC71787-C01C-40CA-A805-42C5A9E08027}" type="parTrans" cxnId="{FE99F184-827F-4125-A257-A9695A84C696}">
      <dgm:prSet/>
      <dgm:spPr/>
      <dgm:t>
        <a:bodyPr/>
        <a:lstStyle/>
        <a:p>
          <a:endParaRPr lang="es-CO"/>
        </a:p>
      </dgm:t>
    </dgm:pt>
    <dgm:pt modelId="{B058A971-E603-467B-B997-FC9B499B18A0}" type="sibTrans" cxnId="{FE99F184-827F-4125-A257-A9695A84C696}">
      <dgm:prSet/>
      <dgm:spPr/>
      <dgm:t>
        <a:bodyPr/>
        <a:lstStyle/>
        <a:p>
          <a:endParaRPr lang="es-CO"/>
        </a:p>
      </dgm:t>
    </dgm:pt>
    <dgm:pt modelId="{5E490A87-D51D-43B6-8FDF-DE0C5AA1F308}">
      <dgm:prSet/>
      <dgm:spPr/>
      <dgm:t>
        <a:bodyPr/>
        <a:lstStyle/>
        <a:p>
          <a:r>
            <a:rPr lang="es-CO" dirty="0"/>
            <a:t>Comunicación</a:t>
          </a:r>
        </a:p>
      </dgm:t>
    </dgm:pt>
    <dgm:pt modelId="{AD300ED5-F80C-4F37-9398-90DEB9FEE9DA}" type="parTrans" cxnId="{9969C5CD-3C54-4590-9043-556095E7B44A}">
      <dgm:prSet/>
      <dgm:spPr/>
      <dgm:t>
        <a:bodyPr/>
        <a:lstStyle/>
        <a:p>
          <a:endParaRPr lang="es-CO"/>
        </a:p>
      </dgm:t>
    </dgm:pt>
    <dgm:pt modelId="{9DD4D29E-FB41-4FEC-A0A5-C3B1DDDEC857}" type="sibTrans" cxnId="{9969C5CD-3C54-4590-9043-556095E7B44A}">
      <dgm:prSet/>
      <dgm:spPr/>
      <dgm:t>
        <a:bodyPr/>
        <a:lstStyle/>
        <a:p>
          <a:endParaRPr lang="es-CO"/>
        </a:p>
      </dgm:t>
    </dgm:pt>
    <dgm:pt modelId="{F0CB9BD7-5123-48B1-9441-1A1E2C1E39DB}">
      <dgm:prSet/>
      <dgm:spPr/>
      <dgm:t>
        <a:bodyPr/>
        <a:lstStyle/>
        <a:p>
          <a:r>
            <a:rPr lang="es-CO" dirty="0"/>
            <a:t>Grupo social</a:t>
          </a:r>
        </a:p>
      </dgm:t>
    </dgm:pt>
    <dgm:pt modelId="{E26BE08B-74F8-4690-B261-7E4F1AC1CB89}" type="parTrans" cxnId="{C59D11ED-DD69-4407-8B61-B6DFC7DBAF02}">
      <dgm:prSet/>
      <dgm:spPr/>
      <dgm:t>
        <a:bodyPr/>
        <a:lstStyle/>
        <a:p>
          <a:endParaRPr lang="es-CO"/>
        </a:p>
      </dgm:t>
    </dgm:pt>
    <dgm:pt modelId="{E1EBC07D-DE71-4954-AFBD-6067E7D6325B}" type="sibTrans" cxnId="{C59D11ED-DD69-4407-8B61-B6DFC7DBAF02}">
      <dgm:prSet/>
      <dgm:spPr/>
      <dgm:t>
        <a:bodyPr/>
        <a:lstStyle/>
        <a:p>
          <a:endParaRPr lang="es-CO"/>
        </a:p>
      </dgm:t>
    </dgm:pt>
    <dgm:pt modelId="{0F673A1B-2043-41AF-AA2E-C08721F6B974}">
      <dgm:prSet/>
      <dgm:spPr/>
      <dgm:t>
        <a:bodyPr/>
        <a:lstStyle/>
        <a:p>
          <a:r>
            <a:rPr lang="es-CO" dirty="0"/>
            <a:t>Tareas</a:t>
          </a:r>
        </a:p>
      </dgm:t>
    </dgm:pt>
    <dgm:pt modelId="{93FF441D-1C6F-4F27-99C0-2D4E3A87C1CE}" type="parTrans" cxnId="{926B43C0-DCAA-447C-B636-09121811DB7F}">
      <dgm:prSet/>
      <dgm:spPr/>
      <dgm:t>
        <a:bodyPr/>
        <a:lstStyle/>
        <a:p>
          <a:endParaRPr lang="es-CO"/>
        </a:p>
      </dgm:t>
    </dgm:pt>
    <dgm:pt modelId="{5A1A3738-B717-491A-B3CA-1E0B63D23678}" type="sibTrans" cxnId="{926B43C0-DCAA-447C-B636-09121811DB7F}">
      <dgm:prSet/>
      <dgm:spPr/>
      <dgm:t>
        <a:bodyPr/>
        <a:lstStyle/>
        <a:p>
          <a:endParaRPr lang="es-CO"/>
        </a:p>
      </dgm:t>
    </dgm:pt>
    <dgm:pt modelId="{B74C97E2-EEE8-4DEB-99C8-A5DF0AEF327C}">
      <dgm:prSet/>
      <dgm:spPr/>
      <dgm:t>
        <a:bodyPr/>
        <a:lstStyle/>
        <a:p>
          <a:r>
            <a:rPr lang="es-CO" dirty="0"/>
            <a:t>Reconocimiento</a:t>
          </a:r>
        </a:p>
      </dgm:t>
    </dgm:pt>
    <dgm:pt modelId="{6A3CFAFF-9E5D-4300-B219-8CAC189DE33C}" type="parTrans" cxnId="{4E8AC09F-2FFD-42DC-A284-0517855CA415}">
      <dgm:prSet/>
      <dgm:spPr/>
      <dgm:t>
        <a:bodyPr/>
        <a:lstStyle/>
        <a:p>
          <a:endParaRPr lang="es-CO"/>
        </a:p>
      </dgm:t>
    </dgm:pt>
    <dgm:pt modelId="{C9E6F1C0-9F89-4171-8308-B4DFF6BEDAE2}" type="sibTrans" cxnId="{4E8AC09F-2FFD-42DC-A284-0517855CA415}">
      <dgm:prSet/>
      <dgm:spPr/>
      <dgm:t>
        <a:bodyPr/>
        <a:lstStyle/>
        <a:p>
          <a:endParaRPr lang="es-CO"/>
        </a:p>
      </dgm:t>
    </dgm:pt>
    <dgm:pt modelId="{BA752CE0-AC5F-4F49-92FA-9B383BFA5A9B}">
      <dgm:prSet/>
      <dgm:spPr/>
      <dgm:t>
        <a:bodyPr/>
        <a:lstStyle/>
        <a:p>
          <a:r>
            <a:rPr lang="es-CO" dirty="0"/>
            <a:t>Jornada de trabajo</a:t>
          </a:r>
        </a:p>
      </dgm:t>
    </dgm:pt>
    <dgm:pt modelId="{9B60C61C-4F87-43C6-A5AA-1B83434D16FB}" type="parTrans" cxnId="{BD6BDFC4-B50D-43FE-BDE8-CDD17E1CF149}">
      <dgm:prSet/>
      <dgm:spPr/>
      <dgm:t>
        <a:bodyPr/>
        <a:lstStyle/>
        <a:p>
          <a:endParaRPr lang="es-CO"/>
        </a:p>
      </dgm:t>
    </dgm:pt>
    <dgm:pt modelId="{6C14AFD3-2740-4B58-A46F-F2027CE4601E}" type="sibTrans" cxnId="{BD6BDFC4-B50D-43FE-BDE8-CDD17E1CF149}">
      <dgm:prSet/>
      <dgm:spPr/>
      <dgm:t>
        <a:bodyPr/>
        <a:lstStyle/>
        <a:p>
          <a:endParaRPr lang="es-CO"/>
        </a:p>
      </dgm:t>
    </dgm:pt>
    <dgm:pt modelId="{251C782F-FBD1-4E03-B39C-1FF744220738}" type="pres">
      <dgm:prSet presAssocID="{81CE6C82-016B-4912-ADAD-9D7A8DB4B733}" presName="diagram" presStyleCnt="0">
        <dgm:presLayoutVars>
          <dgm:chPref val="1"/>
          <dgm:dir/>
          <dgm:animOne val="branch"/>
          <dgm:animLvl val="lvl"/>
          <dgm:resizeHandles/>
        </dgm:presLayoutVars>
      </dgm:prSet>
      <dgm:spPr/>
      <dgm:t>
        <a:bodyPr/>
        <a:lstStyle/>
        <a:p>
          <a:endParaRPr lang="es-CO"/>
        </a:p>
      </dgm:t>
    </dgm:pt>
    <dgm:pt modelId="{916D1C4F-061F-41B7-8867-69E66DB304FE}" type="pres">
      <dgm:prSet presAssocID="{8F547C9A-ED13-4AD6-836C-99729110CBAB}" presName="root" presStyleCnt="0"/>
      <dgm:spPr/>
    </dgm:pt>
    <dgm:pt modelId="{AF813E95-BB7E-47EB-A7A0-7EB2DA1A7833}" type="pres">
      <dgm:prSet presAssocID="{8F547C9A-ED13-4AD6-836C-99729110CBAB}" presName="rootComposite" presStyleCnt="0"/>
      <dgm:spPr/>
    </dgm:pt>
    <dgm:pt modelId="{6E09BB02-36B3-4709-BFB3-554C04CB805D}" type="pres">
      <dgm:prSet presAssocID="{8F547C9A-ED13-4AD6-836C-99729110CBAB}" presName="rootText" presStyleLbl="node1" presStyleIdx="0" presStyleCnt="6"/>
      <dgm:spPr/>
      <dgm:t>
        <a:bodyPr/>
        <a:lstStyle/>
        <a:p>
          <a:endParaRPr lang="es-CO"/>
        </a:p>
      </dgm:t>
    </dgm:pt>
    <dgm:pt modelId="{48700AA5-BD80-4EE2-B85C-9DC3D44C843C}" type="pres">
      <dgm:prSet presAssocID="{8F547C9A-ED13-4AD6-836C-99729110CBAB}" presName="rootConnector" presStyleLbl="node1" presStyleIdx="0" presStyleCnt="6"/>
      <dgm:spPr/>
      <dgm:t>
        <a:bodyPr/>
        <a:lstStyle/>
        <a:p>
          <a:endParaRPr lang="es-CO"/>
        </a:p>
      </dgm:t>
    </dgm:pt>
    <dgm:pt modelId="{1C8A6522-12C9-48AA-AEAA-2714106E4A85}" type="pres">
      <dgm:prSet presAssocID="{8F547C9A-ED13-4AD6-836C-99729110CBAB}" presName="childShape" presStyleCnt="0"/>
      <dgm:spPr/>
    </dgm:pt>
    <dgm:pt modelId="{D86F5C73-56BB-4BB2-B57E-E97DC85C2F08}" type="pres">
      <dgm:prSet presAssocID="{2024E4B3-8FEA-4D23-B460-CE6E44F4148A}" presName="Name13" presStyleLbl="parChTrans1D2" presStyleIdx="0" presStyleCnt="34"/>
      <dgm:spPr/>
      <dgm:t>
        <a:bodyPr/>
        <a:lstStyle/>
        <a:p>
          <a:endParaRPr lang="es-CO"/>
        </a:p>
      </dgm:t>
    </dgm:pt>
    <dgm:pt modelId="{3FAC6BD3-4B28-4058-B0AF-FB84CB5E6E73}" type="pres">
      <dgm:prSet presAssocID="{D11CADD9-D56D-4736-B04E-5A30EF3273B3}" presName="childText" presStyleLbl="bgAcc1" presStyleIdx="0" presStyleCnt="34">
        <dgm:presLayoutVars>
          <dgm:bulletEnabled val="1"/>
        </dgm:presLayoutVars>
      </dgm:prSet>
      <dgm:spPr/>
      <dgm:t>
        <a:bodyPr/>
        <a:lstStyle/>
        <a:p>
          <a:endParaRPr lang="es-CO"/>
        </a:p>
      </dgm:t>
    </dgm:pt>
    <dgm:pt modelId="{16673EEE-A004-400C-90A0-A1CFE00F8BFF}" type="pres">
      <dgm:prSet presAssocID="{F2F04EB9-245C-4E8F-A1F9-C2D85BDF3905}" presName="Name13" presStyleLbl="parChTrans1D2" presStyleIdx="1" presStyleCnt="34"/>
      <dgm:spPr/>
      <dgm:t>
        <a:bodyPr/>
        <a:lstStyle/>
        <a:p>
          <a:endParaRPr lang="es-CO"/>
        </a:p>
      </dgm:t>
    </dgm:pt>
    <dgm:pt modelId="{B9BC06A8-8ABD-49AA-9B68-99234FC3FE6B}" type="pres">
      <dgm:prSet presAssocID="{E3781913-4AA6-453A-AEE3-F36CB8D88121}" presName="childText" presStyleLbl="bgAcc1" presStyleIdx="1" presStyleCnt="34">
        <dgm:presLayoutVars>
          <dgm:bulletEnabled val="1"/>
        </dgm:presLayoutVars>
      </dgm:prSet>
      <dgm:spPr/>
      <dgm:t>
        <a:bodyPr/>
        <a:lstStyle/>
        <a:p>
          <a:endParaRPr lang="es-CO"/>
        </a:p>
      </dgm:t>
    </dgm:pt>
    <dgm:pt modelId="{3391673B-39BD-4C63-8818-02CBE8628BB3}" type="pres">
      <dgm:prSet presAssocID="{EC276D7A-8098-4671-A4C3-9682627F8387}" presName="Name13" presStyleLbl="parChTrans1D2" presStyleIdx="2" presStyleCnt="34"/>
      <dgm:spPr/>
      <dgm:t>
        <a:bodyPr/>
        <a:lstStyle/>
        <a:p>
          <a:endParaRPr lang="es-CO"/>
        </a:p>
      </dgm:t>
    </dgm:pt>
    <dgm:pt modelId="{D155E1DE-210E-498A-93BF-D67E9E64B557}" type="pres">
      <dgm:prSet presAssocID="{443DD6F6-5A51-4348-B8D1-22874EA19A08}" presName="childText" presStyleLbl="bgAcc1" presStyleIdx="2" presStyleCnt="34">
        <dgm:presLayoutVars>
          <dgm:bulletEnabled val="1"/>
        </dgm:presLayoutVars>
      </dgm:prSet>
      <dgm:spPr/>
      <dgm:t>
        <a:bodyPr/>
        <a:lstStyle/>
        <a:p>
          <a:endParaRPr lang="es-CO"/>
        </a:p>
      </dgm:t>
    </dgm:pt>
    <dgm:pt modelId="{924A2705-8612-40AD-A28F-FE10233E77FD}" type="pres">
      <dgm:prSet presAssocID="{55369E50-15EA-4F78-A012-FD3B37B1D0B7}" presName="Name13" presStyleLbl="parChTrans1D2" presStyleIdx="3" presStyleCnt="34"/>
      <dgm:spPr/>
      <dgm:t>
        <a:bodyPr/>
        <a:lstStyle/>
        <a:p>
          <a:endParaRPr lang="es-CO"/>
        </a:p>
      </dgm:t>
    </dgm:pt>
    <dgm:pt modelId="{381DFEE2-A0CE-417A-8D25-E6B131FFC7B3}" type="pres">
      <dgm:prSet presAssocID="{4580E601-D7BA-4BE0-81B0-722827327CBE}" presName="childText" presStyleLbl="bgAcc1" presStyleIdx="3" presStyleCnt="34">
        <dgm:presLayoutVars>
          <dgm:bulletEnabled val="1"/>
        </dgm:presLayoutVars>
      </dgm:prSet>
      <dgm:spPr/>
      <dgm:t>
        <a:bodyPr/>
        <a:lstStyle/>
        <a:p>
          <a:endParaRPr lang="es-CO"/>
        </a:p>
      </dgm:t>
    </dgm:pt>
    <dgm:pt modelId="{2BF4FDD3-CB2F-439B-9A68-C6EE1675F43D}" type="pres">
      <dgm:prSet presAssocID="{62852F7F-509E-4038-A53B-CC1A9726F122}" presName="Name13" presStyleLbl="parChTrans1D2" presStyleIdx="4" presStyleCnt="34"/>
      <dgm:spPr/>
      <dgm:t>
        <a:bodyPr/>
        <a:lstStyle/>
        <a:p>
          <a:endParaRPr lang="es-CO"/>
        </a:p>
      </dgm:t>
    </dgm:pt>
    <dgm:pt modelId="{0315CA23-251A-48EC-9295-7D8926CEAA9D}" type="pres">
      <dgm:prSet presAssocID="{72B63BB2-87E7-4D5D-A8E4-FE87F0DE6750}" presName="childText" presStyleLbl="bgAcc1" presStyleIdx="4" presStyleCnt="34">
        <dgm:presLayoutVars>
          <dgm:bulletEnabled val="1"/>
        </dgm:presLayoutVars>
      </dgm:prSet>
      <dgm:spPr/>
      <dgm:t>
        <a:bodyPr/>
        <a:lstStyle/>
        <a:p>
          <a:endParaRPr lang="es-CO"/>
        </a:p>
      </dgm:t>
    </dgm:pt>
    <dgm:pt modelId="{0F751956-4BCE-4A7E-9EF7-A893B2F83BD4}" type="pres">
      <dgm:prSet presAssocID="{A2F3213E-B6E6-4675-9557-067B633BCC51}" presName="Name13" presStyleLbl="parChTrans1D2" presStyleIdx="5" presStyleCnt="34"/>
      <dgm:spPr/>
      <dgm:t>
        <a:bodyPr/>
        <a:lstStyle/>
        <a:p>
          <a:endParaRPr lang="es-CO"/>
        </a:p>
      </dgm:t>
    </dgm:pt>
    <dgm:pt modelId="{D506F744-943B-492A-B9FD-952065E13E0A}" type="pres">
      <dgm:prSet presAssocID="{02037206-EA2F-4441-8F97-CAA8AC6EBB23}" presName="childText" presStyleLbl="bgAcc1" presStyleIdx="5" presStyleCnt="34">
        <dgm:presLayoutVars>
          <dgm:bulletEnabled val="1"/>
        </dgm:presLayoutVars>
      </dgm:prSet>
      <dgm:spPr/>
      <dgm:t>
        <a:bodyPr/>
        <a:lstStyle/>
        <a:p>
          <a:endParaRPr lang="es-CO"/>
        </a:p>
      </dgm:t>
    </dgm:pt>
    <dgm:pt modelId="{133BD9E6-2AAC-4FC9-AC1C-19AC58C18F6B}" type="pres">
      <dgm:prSet presAssocID="{1383D8CE-560A-43D1-9793-C2B7EF22A737}" presName="root" presStyleCnt="0"/>
      <dgm:spPr/>
    </dgm:pt>
    <dgm:pt modelId="{AADBEE13-9476-4742-A2D0-A80086E7661A}" type="pres">
      <dgm:prSet presAssocID="{1383D8CE-560A-43D1-9793-C2B7EF22A737}" presName="rootComposite" presStyleCnt="0"/>
      <dgm:spPr/>
    </dgm:pt>
    <dgm:pt modelId="{B53141F7-5709-49C9-A584-563D56C17418}" type="pres">
      <dgm:prSet presAssocID="{1383D8CE-560A-43D1-9793-C2B7EF22A737}" presName="rootText" presStyleLbl="node1" presStyleIdx="1" presStyleCnt="6"/>
      <dgm:spPr/>
      <dgm:t>
        <a:bodyPr/>
        <a:lstStyle/>
        <a:p>
          <a:endParaRPr lang="es-CO"/>
        </a:p>
      </dgm:t>
    </dgm:pt>
    <dgm:pt modelId="{372D9DA5-726E-430E-A7DB-313731B553FC}" type="pres">
      <dgm:prSet presAssocID="{1383D8CE-560A-43D1-9793-C2B7EF22A737}" presName="rootConnector" presStyleLbl="node1" presStyleIdx="1" presStyleCnt="6"/>
      <dgm:spPr/>
      <dgm:t>
        <a:bodyPr/>
        <a:lstStyle/>
        <a:p>
          <a:endParaRPr lang="es-CO"/>
        </a:p>
      </dgm:t>
    </dgm:pt>
    <dgm:pt modelId="{CAEE3B28-B5CC-4A8D-9E99-9A68BF1FEC55}" type="pres">
      <dgm:prSet presAssocID="{1383D8CE-560A-43D1-9793-C2B7EF22A737}" presName="childShape" presStyleCnt="0"/>
      <dgm:spPr/>
    </dgm:pt>
    <dgm:pt modelId="{C40E8416-9936-4A1E-B26E-E8CB04E3A58F}" type="pres">
      <dgm:prSet presAssocID="{FDFE3E5D-0B04-4723-BCE4-2EC874944FBC}" presName="Name13" presStyleLbl="parChTrans1D2" presStyleIdx="6" presStyleCnt="34"/>
      <dgm:spPr/>
      <dgm:t>
        <a:bodyPr/>
        <a:lstStyle/>
        <a:p>
          <a:endParaRPr lang="es-CO"/>
        </a:p>
      </dgm:t>
    </dgm:pt>
    <dgm:pt modelId="{90AFB1CD-2FDF-41DD-811D-9B25B30292E2}" type="pres">
      <dgm:prSet presAssocID="{3990DD98-DF09-414C-97AB-7DDCC28E1E75}" presName="childText" presStyleLbl="bgAcc1" presStyleIdx="6" presStyleCnt="34">
        <dgm:presLayoutVars>
          <dgm:bulletEnabled val="1"/>
        </dgm:presLayoutVars>
      </dgm:prSet>
      <dgm:spPr/>
      <dgm:t>
        <a:bodyPr/>
        <a:lstStyle/>
        <a:p>
          <a:endParaRPr lang="es-CO"/>
        </a:p>
      </dgm:t>
    </dgm:pt>
    <dgm:pt modelId="{9B6C42E3-BE38-46A6-A818-902EEE8E3687}" type="pres">
      <dgm:prSet presAssocID="{4CA095FE-C6C9-470E-AD6A-285FD6314E85}" presName="Name13" presStyleLbl="parChTrans1D2" presStyleIdx="7" presStyleCnt="34"/>
      <dgm:spPr/>
      <dgm:t>
        <a:bodyPr/>
        <a:lstStyle/>
        <a:p>
          <a:endParaRPr lang="es-CO"/>
        </a:p>
      </dgm:t>
    </dgm:pt>
    <dgm:pt modelId="{3213290D-FFF0-4E74-A5B7-C6C48878E7F3}" type="pres">
      <dgm:prSet presAssocID="{C32F872A-D0EB-4B04-AD2F-8EBB3C265521}" presName="childText" presStyleLbl="bgAcc1" presStyleIdx="7" presStyleCnt="34">
        <dgm:presLayoutVars>
          <dgm:bulletEnabled val="1"/>
        </dgm:presLayoutVars>
      </dgm:prSet>
      <dgm:spPr/>
      <dgm:t>
        <a:bodyPr/>
        <a:lstStyle/>
        <a:p>
          <a:endParaRPr lang="es-CO"/>
        </a:p>
      </dgm:t>
    </dgm:pt>
    <dgm:pt modelId="{687161A6-F3F7-4A07-9F68-3D9B4A9DB413}" type="pres">
      <dgm:prSet presAssocID="{14AC8A84-803C-4750-9C0D-D0D0AFF28DC5}" presName="Name13" presStyleLbl="parChTrans1D2" presStyleIdx="8" presStyleCnt="34"/>
      <dgm:spPr/>
      <dgm:t>
        <a:bodyPr/>
        <a:lstStyle/>
        <a:p>
          <a:endParaRPr lang="es-CO"/>
        </a:p>
      </dgm:t>
    </dgm:pt>
    <dgm:pt modelId="{A3DF67AD-9737-4A5D-A368-9C9EA66270B7}" type="pres">
      <dgm:prSet presAssocID="{D0535078-4E9C-4170-9CC2-A4563DB6E04D}" presName="childText" presStyleLbl="bgAcc1" presStyleIdx="8" presStyleCnt="34">
        <dgm:presLayoutVars>
          <dgm:bulletEnabled val="1"/>
        </dgm:presLayoutVars>
      </dgm:prSet>
      <dgm:spPr/>
      <dgm:t>
        <a:bodyPr/>
        <a:lstStyle/>
        <a:p>
          <a:endParaRPr lang="es-CO"/>
        </a:p>
      </dgm:t>
    </dgm:pt>
    <dgm:pt modelId="{EBC9526D-298C-4A6B-9C7F-9FCEF04F460E}" type="pres">
      <dgm:prSet presAssocID="{C5A8A313-4031-4B40-9379-27066BFD334D}" presName="Name13" presStyleLbl="parChTrans1D2" presStyleIdx="9" presStyleCnt="34"/>
      <dgm:spPr/>
      <dgm:t>
        <a:bodyPr/>
        <a:lstStyle/>
        <a:p>
          <a:endParaRPr lang="es-CO"/>
        </a:p>
      </dgm:t>
    </dgm:pt>
    <dgm:pt modelId="{8ED4CBB1-7309-45A3-BFD3-691E8F6F026E}" type="pres">
      <dgm:prSet presAssocID="{DBD5FA00-6481-4547-8ADA-E8D5EF79E4D2}" presName="childText" presStyleLbl="bgAcc1" presStyleIdx="9" presStyleCnt="34">
        <dgm:presLayoutVars>
          <dgm:bulletEnabled val="1"/>
        </dgm:presLayoutVars>
      </dgm:prSet>
      <dgm:spPr/>
      <dgm:t>
        <a:bodyPr/>
        <a:lstStyle/>
        <a:p>
          <a:endParaRPr lang="es-CO"/>
        </a:p>
      </dgm:t>
    </dgm:pt>
    <dgm:pt modelId="{B7FF03AC-E224-4E2C-965E-B32DD4E42E7E}" type="pres">
      <dgm:prSet presAssocID="{6108BA74-3527-45D0-AE1E-45E337012E7D}" presName="Name13" presStyleLbl="parChTrans1D2" presStyleIdx="10" presStyleCnt="34"/>
      <dgm:spPr/>
      <dgm:t>
        <a:bodyPr/>
        <a:lstStyle/>
        <a:p>
          <a:endParaRPr lang="es-CO"/>
        </a:p>
      </dgm:t>
    </dgm:pt>
    <dgm:pt modelId="{6CBACCF3-4A53-435F-AD9B-71740C59B0A1}" type="pres">
      <dgm:prSet presAssocID="{CD27AA86-CEFA-49EC-B972-DF8D180014B4}" presName="childText" presStyleLbl="bgAcc1" presStyleIdx="10" presStyleCnt="34">
        <dgm:presLayoutVars>
          <dgm:bulletEnabled val="1"/>
        </dgm:presLayoutVars>
      </dgm:prSet>
      <dgm:spPr/>
      <dgm:t>
        <a:bodyPr/>
        <a:lstStyle/>
        <a:p>
          <a:endParaRPr lang="es-CO"/>
        </a:p>
      </dgm:t>
    </dgm:pt>
    <dgm:pt modelId="{E92DCC74-D55C-4C2B-8446-C6E48115F766}" type="pres">
      <dgm:prSet presAssocID="{A22E2168-231D-486A-BD38-F1865B9C2F8B}" presName="Name13" presStyleLbl="parChTrans1D2" presStyleIdx="11" presStyleCnt="34"/>
      <dgm:spPr/>
      <dgm:t>
        <a:bodyPr/>
        <a:lstStyle/>
        <a:p>
          <a:endParaRPr lang="es-CO"/>
        </a:p>
      </dgm:t>
    </dgm:pt>
    <dgm:pt modelId="{E2919FB6-9EC4-46C9-96B3-9B0F250293EC}" type="pres">
      <dgm:prSet presAssocID="{F4308B77-F8F6-4125-A3FD-D2D5537783D1}" presName="childText" presStyleLbl="bgAcc1" presStyleIdx="11" presStyleCnt="34">
        <dgm:presLayoutVars>
          <dgm:bulletEnabled val="1"/>
        </dgm:presLayoutVars>
      </dgm:prSet>
      <dgm:spPr/>
      <dgm:t>
        <a:bodyPr/>
        <a:lstStyle/>
        <a:p>
          <a:endParaRPr lang="es-CO"/>
        </a:p>
      </dgm:t>
    </dgm:pt>
    <dgm:pt modelId="{D96F3852-B898-4C44-87F5-063F379FF51F}" type="pres">
      <dgm:prSet presAssocID="{962197C2-50E4-4045-A3B6-D9FFA9108613}" presName="root" presStyleCnt="0"/>
      <dgm:spPr/>
    </dgm:pt>
    <dgm:pt modelId="{B6415A2A-1FE2-4B47-9CDD-10B80AF1008B}" type="pres">
      <dgm:prSet presAssocID="{962197C2-50E4-4045-A3B6-D9FFA9108613}" presName="rootComposite" presStyleCnt="0"/>
      <dgm:spPr/>
    </dgm:pt>
    <dgm:pt modelId="{95C664E4-EC3D-4714-8767-DC9B0F842E5B}" type="pres">
      <dgm:prSet presAssocID="{962197C2-50E4-4045-A3B6-D9FFA9108613}" presName="rootText" presStyleLbl="node1" presStyleIdx="2" presStyleCnt="6"/>
      <dgm:spPr/>
      <dgm:t>
        <a:bodyPr/>
        <a:lstStyle/>
        <a:p>
          <a:endParaRPr lang="es-CO"/>
        </a:p>
      </dgm:t>
    </dgm:pt>
    <dgm:pt modelId="{42BF51AB-DF6C-4FC2-B07A-250D9560B679}" type="pres">
      <dgm:prSet presAssocID="{962197C2-50E4-4045-A3B6-D9FFA9108613}" presName="rootConnector" presStyleLbl="node1" presStyleIdx="2" presStyleCnt="6"/>
      <dgm:spPr/>
      <dgm:t>
        <a:bodyPr/>
        <a:lstStyle/>
        <a:p>
          <a:endParaRPr lang="es-CO"/>
        </a:p>
      </dgm:t>
    </dgm:pt>
    <dgm:pt modelId="{31087E74-6CA2-4669-A844-9AC243921B63}" type="pres">
      <dgm:prSet presAssocID="{962197C2-50E4-4045-A3B6-D9FFA9108613}" presName="childShape" presStyleCnt="0"/>
      <dgm:spPr/>
    </dgm:pt>
    <dgm:pt modelId="{5D09022D-69A3-4F6B-8D47-0ED8585EC0F5}" type="pres">
      <dgm:prSet presAssocID="{6310081A-078D-4037-B1B4-AC722EDAD09A}" presName="Name13" presStyleLbl="parChTrans1D2" presStyleIdx="12" presStyleCnt="34"/>
      <dgm:spPr/>
      <dgm:t>
        <a:bodyPr/>
        <a:lstStyle/>
        <a:p>
          <a:endParaRPr lang="es-CO"/>
        </a:p>
      </dgm:t>
    </dgm:pt>
    <dgm:pt modelId="{7A4021A6-5D41-4F5B-AFFD-05FE64004E1E}" type="pres">
      <dgm:prSet presAssocID="{E6BDC964-D626-4D39-B683-68C7A8E4C9E3}" presName="childText" presStyleLbl="bgAcc1" presStyleIdx="12" presStyleCnt="34">
        <dgm:presLayoutVars>
          <dgm:bulletEnabled val="1"/>
        </dgm:presLayoutVars>
      </dgm:prSet>
      <dgm:spPr/>
      <dgm:t>
        <a:bodyPr/>
        <a:lstStyle/>
        <a:p>
          <a:endParaRPr lang="es-CO"/>
        </a:p>
      </dgm:t>
    </dgm:pt>
    <dgm:pt modelId="{24EC292D-B2CF-4040-A275-4FE1D6EE6120}" type="pres">
      <dgm:prSet presAssocID="{27C736A5-E818-45CB-A254-CBF868DC0A9B}" presName="Name13" presStyleLbl="parChTrans1D2" presStyleIdx="13" presStyleCnt="34"/>
      <dgm:spPr/>
      <dgm:t>
        <a:bodyPr/>
        <a:lstStyle/>
        <a:p>
          <a:endParaRPr lang="es-CO"/>
        </a:p>
      </dgm:t>
    </dgm:pt>
    <dgm:pt modelId="{757A6517-876F-4B6A-9EBB-B60117821229}" type="pres">
      <dgm:prSet presAssocID="{8CAB870D-356E-45FE-BB81-ABBCD9354C95}" presName="childText" presStyleLbl="bgAcc1" presStyleIdx="13" presStyleCnt="34">
        <dgm:presLayoutVars>
          <dgm:bulletEnabled val="1"/>
        </dgm:presLayoutVars>
      </dgm:prSet>
      <dgm:spPr/>
      <dgm:t>
        <a:bodyPr/>
        <a:lstStyle/>
        <a:p>
          <a:endParaRPr lang="es-CO"/>
        </a:p>
      </dgm:t>
    </dgm:pt>
    <dgm:pt modelId="{5FB06484-226C-4776-898D-7FE3751353D1}" type="pres">
      <dgm:prSet presAssocID="{6B6B7046-D0D3-4EBC-9C4E-8D5CB3D48CDB}" presName="Name13" presStyleLbl="parChTrans1D2" presStyleIdx="14" presStyleCnt="34"/>
      <dgm:spPr/>
      <dgm:t>
        <a:bodyPr/>
        <a:lstStyle/>
        <a:p>
          <a:endParaRPr lang="es-CO"/>
        </a:p>
      </dgm:t>
    </dgm:pt>
    <dgm:pt modelId="{D7DC4479-0FD5-4756-B6D6-015DF55F3FF6}" type="pres">
      <dgm:prSet presAssocID="{394559FF-9DA3-47AE-9F9C-E92E82BC17E3}" presName="childText" presStyleLbl="bgAcc1" presStyleIdx="14" presStyleCnt="34">
        <dgm:presLayoutVars>
          <dgm:bulletEnabled val="1"/>
        </dgm:presLayoutVars>
      </dgm:prSet>
      <dgm:spPr/>
      <dgm:t>
        <a:bodyPr/>
        <a:lstStyle/>
        <a:p>
          <a:endParaRPr lang="es-CO"/>
        </a:p>
      </dgm:t>
    </dgm:pt>
    <dgm:pt modelId="{86F086A9-9A70-4419-9573-E6D94EC3D19D}" type="pres">
      <dgm:prSet presAssocID="{C8824F3E-9381-43D8-ACFA-B50D764AB199}" presName="Name13" presStyleLbl="parChTrans1D2" presStyleIdx="15" presStyleCnt="34"/>
      <dgm:spPr/>
      <dgm:t>
        <a:bodyPr/>
        <a:lstStyle/>
        <a:p>
          <a:endParaRPr lang="es-CO"/>
        </a:p>
      </dgm:t>
    </dgm:pt>
    <dgm:pt modelId="{C7D3352E-82C2-480D-ACB6-C662363431C6}" type="pres">
      <dgm:prSet presAssocID="{571E5A5C-ED79-4D48-8066-1BD5AB4846CC}" presName="childText" presStyleLbl="bgAcc1" presStyleIdx="15" presStyleCnt="34">
        <dgm:presLayoutVars>
          <dgm:bulletEnabled val="1"/>
        </dgm:presLayoutVars>
      </dgm:prSet>
      <dgm:spPr/>
      <dgm:t>
        <a:bodyPr/>
        <a:lstStyle/>
        <a:p>
          <a:endParaRPr lang="es-CO"/>
        </a:p>
      </dgm:t>
    </dgm:pt>
    <dgm:pt modelId="{78C5D2DA-6EA6-4B1A-A483-66613E635D1A}" type="pres">
      <dgm:prSet presAssocID="{3D36EECB-7FC8-4841-BE50-5AA2B76B0BFD}" presName="Name13" presStyleLbl="parChTrans1D2" presStyleIdx="16" presStyleCnt="34"/>
      <dgm:spPr/>
      <dgm:t>
        <a:bodyPr/>
        <a:lstStyle/>
        <a:p>
          <a:endParaRPr lang="es-CO"/>
        </a:p>
      </dgm:t>
    </dgm:pt>
    <dgm:pt modelId="{328A2C4E-DF97-4621-B6A3-DAC47263EF81}" type="pres">
      <dgm:prSet presAssocID="{1464E09C-5DED-46FE-8B2E-334053FEB8F0}" presName="childText" presStyleLbl="bgAcc1" presStyleIdx="16" presStyleCnt="34">
        <dgm:presLayoutVars>
          <dgm:bulletEnabled val="1"/>
        </dgm:presLayoutVars>
      </dgm:prSet>
      <dgm:spPr/>
      <dgm:t>
        <a:bodyPr/>
        <a:lstStyle/>
        <a:p>
          <a:endParaRPr lang="es-CO"/>
        </a:p>
      </dgm:t>
    </dgm:pt>
    <dgm:pt modelId="{2C9E050A-07F7-44BF-A339-E64927241079}" type="pres">
      <dgm:prSet presAssocID="{31F9C458-97CB-41CA-8B5C-0C8B693B964B}" presName="root" presStyleCnt="0"/>
      <dgm:spPr/>
    </dgm:pt>
    <dgm:pt modelId="{7042CEF7-4A0A-4D12-BBC9-47CB8DD3DDD8}" type="pres">
      <dgm:prSet presAssocID="{31F9C458-97CB-41CA-8B5C-0C8B693B964B}" presName="rootComposite" presStyleCnt="0"/>
      <dgm:spPr/>
    </dgm:pt>
    <dgm:pt modelId="{775063A3-EA81-4289-AEE5-9AD64A9ECDEA}" type="pres">
      <dgm:prSet presAssocID="{31F9C458-97CB-41CA-8B5C-0C8B693B964B}" presName="rootText" presStyleLbl="node1" presStyleIdx="3" presStyleCnt="6"/>
      <dgm:spPr/>
      <dgm:t>
        <a:bodyPr/>
        <a:lstStyle/>
        <a:p>
          <a:endParaRPr lang="es-CO"/>
        </a:p>
      </dgm:t>
    </dgm:pt>
    <dgm:pt modelId="{80A410A9-8666-4B08-ABA0-296E9E18AD2A}" type="pres">
      <dgm:prSet presAssocID="{31F9C458-97CB-41CA-8B5C-0C8B693B964B}" presName="rootConnector" presStyleLbl="node1" presStyleIdx="3" presStyleCnt="6"/>
      <dgm:spPr/>
      <dgm:t>
        <a:bodyPr/>
        <a:lstStyle/>
        <a:p>
          <a:endParaRPr lang="es-CO"/>
        </a:p>
      </dgm:t>
    </dgm:pt>
    <dgm:pt modelId="{B9BC7323-01FF-4CAD-8B7E-37877904C381}" type="pres">
      <dgm:prSet presAssocID="{31F9C458-97CB-41CA-8B5C-0C8B693B964B}" presName="childShape" presStyleCnt="0"/>
      <dgm:spPr/>
    </dgm:pt>
    <dgm:pt modelId="{E10972D7-FE2E-45A2-8E3F-0D24B632AB6F}" type="pres">
      <dgm:prSet presAssocID="{C8246D9C-76E3-420B-AF7F-CD204587C9A4}" presName="Name13" presStyleLbl="parChTrans1D2" presStyleIdx="17" presStyleCnt="34"/>
      <dgm:spPr/>
      <dgm:t>
        <a:bodyPr/>
        <a:lstStyle/>
        <a:p>
          <a:endParaRPr lang="es-CO"/>
        </a:p>
      </dgm:t>
    </dgm:pt>
    <dgm:pt modelId="{E4D24702-2C5F-4FAE-86D0-82562B6A6B43}" type="pres">
      <dgm:prSet presAssocID="{68DC85F4-E480-4FB0-A875-3B7055E7517A}" presName="childText" presStyleLbl="bgAcc1" presStyleIdx="17" presStyleCnt="34">
        <dgm:presLayoutVars>
          <dgm:bulletEnabled val="1"/>
        </dgm:presLayoutVars>
      </dgm:prSet>
      <dgm:spPr/>
      <dgm:t>
        <a:bodyPr/>
        <a:lstStyle/>
        <a:p>
          <a:endParaRPr lang="es-CO"/>
        </a:p>
      </dgm:t>
    </dgm:pt>
    <dgm:pt modelId="{F6D77817-D947-4895-93A6-93F0759DE9AF}" type="pres">
      <dgm:prSet presAssocID="{AD300ED5-F80C-4F37-9398-90DEB9FEE9DA}" presName="Name13" presStyleLbl="parChTrans1D2" presStyleIdx="18" presStyleCnt="34"/>
      <dgm:spPr/>
      <dgm:t>
        <a:bodyPr/>
        <a:lstStyle/>
        <a:p>
          <a:endParaRPr lang="es-CO"/>
        </a:p>
      </dgm:t>
    </dgm:pt>
    <dgm:pt modelId="{324ED53B-9BE7-48AE-A889-BCDDF1189577}" type="pres">
      <dgm:prSet presAssocID="{5E490A87-D51D-43B6-8FDF-DE0C5AA1F308}" presName="childText" presStyleLbl="bgAcc1" presStyleIdx="18" presStyleCnt="34">
        <dgm:presLayoutVars>
          <dgm:bulletEnabled val="1"/>
        </dgm:presLayoutVars>
      </dgm:prSet>
      <dgm:spPr/>
      <dgm:t>
        <a:bodyPr/>
        <a:lstStyle/>
        <a:p>
          <a:endParaRPr lang="es-CO"/>
        </a:p>
      </dgm:t>
    </dgm:pt>
    <dgm:pt modelId="{60BA3763-E7B0-4F4B-B0E7-E83EF1100AC1}" type="pres">
      <dgm:prSet presAssocID="{E26BE08B-74F8-4690-B261-7E4F1AC1CB89}" presName="Name13" presStyleLbl="parChTrans1D2" presStyleIdx="19" presStyleCnt="34"/>
      <dgm:spPr/>
      <dgm:t>
        <a:bodyPr/>
        <a:lstStyle/>
        <a:p>
          <a:endParaRPr lang="es-CO"/>
        </a:p>
      </dgm:t>
    </dgm:pt>
    <dgm:pt modelId="{334528E3-E806-4B84-9EC7-C70B16DDCA2E}" type="pres">
      <dgm:prSet presAssocID="{F0CB9BD7-5123-48B1-9441-1A1E2C1E39DB}" presName="childText" presStyleLbl="bgAcc1" presStyleIdx="19" presStyleCnt="34">
        <dgm:presLayoutVars>
          <dgm:bulletEnabled val="1"/>
        </dgm:presLayoutVars>
      </dgm:prSet>
      <dgm:spPr/>
      <dgm:t>
        <a:bodyPr/>
        <a:lstStyle/>
        <a:p>
          <a:endParaRPr lang="es-CO"/>
        </a:p>
      </dgm:t>
    </dgm:pt>
    <dgm:pt modelId="{D9594A19-CA44-440D-B30F-4B168B88C3C7}" type="pres">
      <dgm:prSet presAssocID="{93FF441D-1C6F-4F27-99C0-2D4E3A87C1CE}" presName="Name13" presStyleLbl="parChTrans1D2" presStyleIdx="20" presStyleCnt="34"/>
      <dgm:spPr/>
      <dgm:t>
        <a:bodyPr/>
        <a:lstStyle/>
        <a:p>
          <a:endParaRPr lang="es-CO"/>
        </a:p>
      </dgm:t>
    </dgm:pt>
    <dgm:pt modelId="{5AB02B41-9058-4F81-A890-CEC589E208BC}" type="pres">
      <dgm:prSet presAssocID="{0F673A1B-2043-41AF-AA2E-C08721F6B974}" presName="childText" presStyleLbl="bgAcc1" presStyleIdx="20" presStyleCnt="34">
        <dgm:presLayoutVars>
          <dgm:bulletEnabled val="1"/>
        </dgm:presLayoutVars>
      </dgm:prSet>
      <dgm:spPr/>
      <dgm:t>
        <a:bodyPr/>
        <a:lstStyle/>
        <a:p>
          <a:endParaRPr lang="es-CO"/>
        </a:p>
      </dgm:t>
    </dgm:pt>
    <dgm:pt modelId="{DFD41438-C0B8-4645-B250-AF4D2B89FD0D}" type="pres">
      <dgm:prSet presAssocID="{6A3CFAFF-9E5D-4300-B219-8CAC189DE33C}" presName="Name13" presStyleLbl="parChTrans1D2" presStyleIdx="21" presStyleCnt="34"/>
      <dgm:spPr/>
      <dgm:t>
        <a:bodyPr/>
        <a:lstStyle/>
        <a:p>
          <a:endParaRPr lang="es-CO"/>
        </a:p>
      </dgm:t>
    </dgm:pt>
    <dgm:pt modelId="{491D85FE-D415-424E-819C-6C6DA9E6F892}" type="pres">
      <dgm:prSet presAssocID="{B74C97E2-EEE8-4DEB-99C8-A5DF0AEF327C}" presName="childText" presStyleLbl="bgAcc1" presStyleIdx="21" presStyleCnt="34">
        <dgm:presLayoutVars>
          <dgm:bulletEnabled val="1"/>
        </dgm:presLayoutVars>
      </dgm:prSet>
      <dgm:spPr/>
      <dgm:t>
        <a:bodyPr/>
        <a:lstStyle/>
        <a:p>
          <a:endParaRPr lang="es-CO"/>
        </a:p>
      </dgm:t>
    </dgm:pt>
    <dgm:pt modelId="{6ECEE87B-EFCC-41D4-9E20-3E2461A55F4B}" type="pres">
      <dgm:prSet presAssocID="{9B60C61C-4F87-43C6-A5AA-1B83434D16FB}" presName="Name13" presStyleLbl="parChTrans1D2" presStyleIdx="22" presStyleCnt="34"/>
      <dgm:spPr/>
      <dgm:t>
        <a:bodyPr/>
        <a:lstStyle/>
        <a:p>
          <a:endParaRPr lang="es-CO"/>
        </a:p>
      </dgm:t>
    </dgm:pt>
    <dgm:pt modelId="{F78D7D32-981B-488E-9452-707949BB2BFB}" type="pres">
      <dgm:prSet presAssocID="{BA752CE0-AC5F-4F49-92FA-9B383BFA5A9B}" presName="childText" presStyleLbl="bgAcc1" presStyleIdx="22" presStyleCnt="34">
        <dgm:presLayoutVars>
          <dgm:bulletEnabled val="1"/>
        </dgm:presLayoutVars>
      </dgm:prSet>
      <dgm:spPr/>
      <dgm:t>
        <a:bodyPr/>
        <a:lstStyle/>
        <a:p>
          <a:endParaRPr lang="es-CO"/>
        </a:p>
      </dgm:t>
    </dgm:pt>
    <dgm:pt modelId="{DD7CF1EE-7433-42CD-A627-99206BEC1FC1}" type="pres">
      <dgm:prSet presAssocID="{E25F3478-4AC8-446F-94D3-CAFF4120F568}" presName="root" presStyleCnt="0"/>
      <dgm:spPr/>
    </dgm:pt>
    <dgm:pt modelId="{C769D270-1CC5-4226-B0FA-B5EA2593AD6C}" type="pres">
      <dgm:prSet presAssocID="{E25F3478-4AC8-446F-94D3-CAFF4120F568}" presName="rootComposite" presStyleCnt="0"/>
      <dgm:spPr/>
    </dgm:pt>
    <dgm:pt modelId="{39C2722C-0FC3-494B-B06D-C9822C132281}" type="pres">
      <dgm:prSet presAssocID="{E25F3478-4AC8-446F-94D3-CAFF4120F568}" presName="rootText" presStyleLbl="node1" presStyleIdx="4" presStyleCnt="6"/>
      <dgm:spPr/>
      <dgm:t>
        <a:bodyPr/>
        <a:lstStyle/>
        <a:p>
          <a:endParaRPr lang="es-CO"/>
        </a:p>
      </dgm:t>
    </dgm:pt>
    <dgm:pt modelId="{5501E068-280F-4DC4-9FB3-0848DC43E61A}" type="pres">
      <dgm:prSet presAssocID="{E25F3478-4AC8-446F-94D3-CAFF4120F568}" presName="rootConnector" presStyleLbl="node1" presStyleIdx="4" presStyleCnt="6"/>
      <dgm:spPr/>
      <dgm:t>
        <a:bodyPr/>
        <a:lstStyle/>
        <a:p>
          <a:endParaRPr lang="es-CO"/>
        </a:p>
      </dgm:t>
    </dgm:pt>
    <dgm:pt modelId="{6D9DAC59-E26F-4845-98D7-B37513250DC4}" type="pres">
      <dgm:prSet presAssocID="{E25F3478-4AC8-446F-94D3-CAFF4120F568}" presName="childShape" presStyleCnt="0"/>
      <dgm:spPr/>
    </dgm:pt>
    <dgm:pt modelId="{6C9027D3-A118-4465-84D8-C4FCFAC2AB43}" type="pres">
      <dgm:prSet presAssocID="{B533B131-B48C-4BA0-AA02-DD4EF7DA0042}" presName="Name13" presStyleLbl="parChTrans1D2" presStyleIdx="23" presStyleCnt="34"/>
      <dgm:spPr/>
      <dgm:t>
        <a:bodyPr/>
        <a:lstStyle/>
        <a:p>
          <a:endParaRPr lang="es-CO"/>
        </a:p>
      </dgm:t>
    </dgm:pt>
    <dgm:pt modelId="{EC600A35-77E6-4DEA-839A-DC15FBEBC5B7}" type="pres">
      <dgm:prSet presAssocID="{6BCE0C8E-3E95-4CA5-A7C2-A9B1EB8B9306}" presName="childText" presStyleLbl="bgAcc1" presStyleIdx="23" presStyleCnt="34">
        <dgm:presLayoutVars>
          <dgm:bulletEnabled val="1"/>
        </dgm:presLayoutVars>
      </dgm:prSet>
      <dgm:spPr/>
      <dgm:t>
        <a:bodyPr/>
        <a:lstStyle/>
        <a:p>
          <a:endParaRPr lang="es-CO"/>
        </a:p>
      </dgm:t>
    </dgm:pt>
    <dgm:pt modelId="{30AD26DE-08FD-4E0A-9FC5-7EE0B69B5ADE}" type="pres">
      <dgm:prSet presAssocID="{97DDD25F-991B-44E1-81AD-3F7CA00BD245}" presName="Name13" presStyleLbl="parChTrans1D2" presStyleIdx="24" presStyleCnt="34"/>
      <dgm:spPr/>
      <dgm:t>
        <a:bodyPr/>
        <a:lstStyle/>
        <a:p>
          <a:endParaRPr lang="es-CO"/>
        </a:p>
      </dgm:t>
    </dgm:pt>
    <dgm:pt modelId="{0F94FD80-F261-4925-8605-4137AA44A0C5}" type="pres">
      <dgm:prSet presAssocID="{42BA1F40-8A21-4B33-A422-BB3FE407E9CA}" presName="childText" presStyleLbl="bgAcc1" presStyleIdx="24" presStyleCnt="34">
        <dgm:presLayoutVars>
          <dgm:bulletEnabled val="1"/>
        </dgm:presLayoutVars>
      </dgm:prSet>
      <dgm:spPr/>
      <dgm:t>
        <a:bodyPr/>
        <a:lstStyle/>
        <a:p>
          <a:endParaRPr lang="es-CO"/>
        </a:p>
      </dgm:t>
    </dgm:pt>
    <dgm:pt modelId="{EC429E3C-87D6-4C15-9E24-A905E8AA3F0C}" type="pres">
      <dgm:prSet presAssocID="{9CE7A043-5C1B-4FEE-96C7-A2F5DFD91C66}" presName="Name13" presStyleLbl="parChTrans1D2" presStyleIdx="25" presStyleCnt="34"/>
      <dgm:spPr/>
      <dgm:t>
        <a:bodyPr/>
        <a:lstStyle/>
        <a:p>
          <a:endParaRPr lang="es-CO"/>
        </a:p>
      </dgm:t>
    </dgm:pt>
    <dgm:pt modelId="{63C94658-2E2B-4B38-85E6-73764E49DD3D}" type="pres">
      <dgm:prSet presAssocID="{B2B9F5CD-909E-4E0C-A051-0B396602B539}" presName="childText" presStyleLbl="bgAcc1" presStyleIdx="25" presStyleCnt="34">
        <dgm:presLayoutVars>
          <dgm:bulletEnabled val="1"/>
        </dgm:presLayoutVars>
      </dgm:prSet>
      <dgm:spPr/>
      <dgm:t>
        <a:bodyPr/>
        <a:lstStyle/>
        <a:p>
          <a:endParaRPr lang="es-CO"/>
        </a:p>
      </dgm:t>
    </dgm:pt>
    <dgm:pt modelId="{F4A02396-53D1-471E-A5C5-2F8A06F5BDAC}" type="pres">
      <dgm:prSet presAssocID="{E09E3A4E-F878-45B8-8413-A5DFC37CC880}" presName="Name13" presStyleLbl="parChTrans1D2" presStyleIdx="26" presStyleCnt="34"/>
      <dgm:spPr/>
      <dgm:t>
        <a:bodyPr/>
        <a:lstStyle/>
        <a:p>
          <a:endParaRPr lang="es-CO"/>
        </a:p>
      </dgm:t>
    </dgm:pt>
    <dgm:pt modelId="{5F5C2991-5D4D-4127-B2B0-841BBD37641F}" type="pres">
      <dgm:prSet presAssocID="{DC8B5AFA-19B8-41E5-A611-418BC2670414}" presName="childText" presStyleLbl="bgAcc1" presStyleIdx="26" presStyleCnt="34">
        <dgm:presLayoutVars>
          <dgm:bulletEnabled val="1"/>
        </dgm:presLayoutVars>
      </dgm:prSet>
      <dgm:spPr/>
      <dgm:t>
        <a:bodyPr/>
        <a:lstStyle/>
        <a:p>
          <a:endParaRPr lang="es-CO"/>
        </a:p>
      </dgm:t>
    </dgm:pt>
    <dgm:pt modelId="{4CB9E238-6444-4695-801A-39D29947974E}" type="pres">
      <dgm:prSet presAssocID="{9E1A5E44-52F5-4FFB-83F3-4D706811F4DF}" presName="root" presStyleCnt="0"/>
      <dgm:spPr/>
    </dgm:pt>
    <dgm:pt modelId="{996CC467-2A40-48DB-87BA-1E1EA5013A40}" type="pres">
      <dgm:prSet presAssocID="{9E1A5E44-52F5-4FFB-83F3-4D706811F4DF}" presName="rootComposite" presStyleCnt="0"/>
      <dgm:spPr/>
    </dgm:pt>
    <dgm:pt modelId="{B43D2DBD-99F2-4E80-AFB5-64C78C616872}" type="pres">
      <dgm:prSet presAssocID="{9E1A5E44-52F5-4FFB-83F3-4D706811F4DF}" presName="rootText" presStyleLbl="node1" presStyleIdx="5" presStyleCnt="6"/>
      <dgm:spPr/>
      <dgm:t>
        <a:bodyPr/>
        <a:lstStyle/>
        <a:p>
          <a:endParaRPr lang="es-CO"/>
        </a:p>
      </dgm:t>
    </dgm:pt>
    <dgm:pt modelId="{B57EC928-448D-4EF1-99B8-8E1BB2B53FFA}" type="pres">
      <dgm:prSet presAssocID="{9E1A5E44-52F5-4FFB-83F3-4D706811F4DF}" presName="rootConnector" presStyleLbl="node1" presStyleIdx="5" presStyleCnt="6"/>
      <dgm:spPr/>
      <dgm:t>
        <a:bodyPr/>
        <a:lstStyle/>
        <a:p>
          <a:endParaRPr lang="es-CO"/>
        </a:p>
      </dgm:t>
    </dgm:pt>
    <dgm:pt modelId="{6BA15F9B-1B79-40EC-BB12-F469C516AC1E}" type="pres">
      <dgm:prSet presAssocID="{9E1A5E44-52F5-4FFB-83F3-4D706811F4DF}" presName="childShape" presStyleCnt="0"/>
      <dgm:spPr/>
    </dgm:pt>
    <dgm:pt modelId="{453B10DD-CD81-45E0-B527-5FD8D83E963A}" type="pres">
      <dgm:prSet presAssocID="{44A135A9-BC09-416B-9504-5AF2E483E776}" presName="Name13" presStyleLbl="parChTrans1D2" presStyleIdx="27" presStyleCnt="34"/>
      <dgm:spPr/>
      <dgm:t>
        <a:bodyPr/>
        <a:lstStyle/>
        <a:p>
          <a:endParaRPr lang="es-CO"/>
        </a:p>
      </dgm:t>
    </dgm:pt>
    <dgm:pt modelId="{F4FFB66F-8EC0-41B1-A8BE-55FB1FA04726}" type="pres">
      <dgm:prSet presAssocID="{F92D8D7E-D362-43DE-82AC-CD696CE4E19E}" presName="childText" presStyleLbl="bgAcc1" presStyleIdx="27" presStyleCnt="34">
        <dgm:presLayoutVars>
          <dgm:bulletEnabled val="1"/>
        </dgm:presLayoutVars>
      </dgm:prSet>
      <dgm:spPr/>
      <dgm:t>
        <a:bodyPr/>
        <a:lstStyle/>
        <a:p>
          <a:endParaRPr lang="es-CO"/>
        </a:p>
      </dgm:t>
    </dgm:pt>
    <dgm:pt modelId="{524229FF-BB16-417D-B9E6-A6853F86023E}" type="pres">
      <dgm:prSet presAssocID="{EC63F155-86C4-453B-89F0-90DD7B900D04}" presName="Name13" presStyleLbl="parChTrans1D2" presStyleIdx="28" presStyleCnt="34"/>
      <dgm:spPr/>
      <dgm:t>
        <a:bodyPr/>
        <a:lstStyle/>
        <a:p>
          <a:endParaRPr lang="es-CO"/>
        </a:p>
      </dgm:t>
    </dgm:pt>
    <dgm:pt modelId="{534AE5AE-88B1-4B25-BCE9-6AB99155482B}" type="pres">
      <dgm:prSet presAssocID="{D7EDDE02-B998-4CF9-BDD2-8128646F126A}" presName="childText" presStyleLbl="bgAcc1" presStyleIdx="28" presStyleCnt="34">
        <dgm:presLayoutVars>
          <dgm:bulletEnabled val="1"/>
        </dgm:presLayoutVars>
      </dgm:prSet>
      <dgm:spPr/>
      <dgm:t>
        <a:bodyPr/>
        <a:lstStyle/>
        <a:p>
          <a:endParaRPr lang="es-CO"/>
        </a:p>
      </dgm:t>
    </dgm:pt>
    <dgm:pt modelId="{00E805D8-77C5-4E09-9985-EE76C9290CD7}" type="pres">
      <dgm:prSet presAssocID="{CAD33E38-02D6-469F-A6D8-D585630141B6}" presName="Name13" presStyleLbl="parChTrans1D2" presStyleIdx="29" presStyleCnt="34"/>
      <dgm:spPr/>
      <dgm:t>
        <a:bodyPr/>
        <a:lstStyle/>
        <a:p>
          <a:endParaRPr lang="es-CO"/>
        </a:p>
      </dgm:t>
    </dgm:pt>
    <dgm:pt modelId="{DDA871CB-5D90-433B-968B-F57FF3470210}" type="pres">
      <dgm:prSet presAssocID="{3422E963-DB03-46D9-8BB4-D8A95A7BD8DB}" presName="childText" presStyleLbl="bgAcc1" presStyleIdx="29" presStyleCnt="34">
        <dgm:presLayoutVars>
          <dgm:bulletEnabled val="1"/>
        </dgm:presLayoutVars>
      </dgm:prSet>
      <dgm:spPr/>
      <dgm:t>
        <a:bodyPr/>
        <a:lstStyle/>
        <a:p>
          <a:endParaRPr lang="es-CO"/>
        </a:p>
      </dgm:t>
    </dgm:pt>
    <dgm:pt modelId="{377E215A-5636-4C85-A2C0-37CFA42B096F}" type="pres">
      <dgm:prSet presAssocID="{A1CD0F45-926A-4EA4-A72C-005AA07D6E49}" presName="Name13" presStyleLbl="parChTrans1D2" presStyleIdx="30" presStyleCnt="34"/>
      <dgm:spPr/>
      <dgm:t>
        <a:bodyPr/>
        <a:lstStyle/>
        <a:p>
          <a:endParaRPr lang="es-CO"/>
        </a:p>
      </dgm:t>
    </dgm:pt>
    <dgm:pt modelId="{6C2E6956-1509-46FA-9A7C-92330F1D6AD3}" type="pres">
      <dgm:prSet presAssocID="{6717FE1D-44CA-4FF2-BD19-97EEC6314CAB}" presName="childText" presStyleLbl="bgAcc1" presStyleIdx="30" presStyleCnt="34">
        <dgm:presLayoutVars>
          <dgm:bulletEnabled val="1"/>
        </dgm:presLayoutVars>
      </dgm:prSet>
      <dgm:spPr/>
      <dgm:t>
        <a:bodyPr/>
        <a:lstStyle/>
        <a:p>
          <a:endParaRPr lang="es-CO"/>
        </a:p>
      </dgm:t>
    </dgm:pt>
    <dgm:pt modelId="{A9F72926-AF8E-49E0-95DC-81AE7F3ACDE4}" type="pres">
      <dgm:prSet presAssocID="{91207B86-434D-4B53-AD0E-5B2DF545EDB7}" presName="Name13" presStyleLbl="parChTrans1D2" presStyleIdx="31" presStyleCnt="34"/>
      <dgm:spPr/>
      <dgm:t>
        <a:bodyPr/>
        <a:lstStyle/>
        <a:p>
          <a:endParaRPr lang="es-CO"/>
        </a:p>
      </dgm:t>
    </dgm:pt>
    <dgm:pt modelId="{D9BC2374-E358-449B-890A-8A343D76C77F}" type="pres">
      <dgm:prSet presAssocID="{5D8727EA-183F-4372-883C-020CBE7ABB86}" presName="childText" presStyleLbl="bgAcc1" presStyleIdx="31" presStyleCnt="34">
        <dgm:presLayoutVars>
          <dgm:bulletEnabled val="1"/>
        </dgm:presLayoutVars>
      </dgm:prSet>
      <dgm:spPr/>
      <dgm:t>
        <a:bodyPr/>
        <a:lstStyle/>
        <a:p>
          <a:endParaRPr lang="es-CO"/>
        </a:p>
      </dgm:t>
    </dgm:pt>
    <dgm:pt modelId="{4B6151BD-2674-4CC5-9AF8-819F85E03C1C}" type="pres">
      <dgm:prSet presAssocID="{D703EFB5-4805-41DB-92C4-2FDD065605BE}" presName="Name13" presStyleLbl="parChTrans1D2" presStyleIdx="32" presStyleCnt="34"/>
      <dgm:spPr/>
      <dgm:t>
        <a:bodyPr/>
        <a:lstStyle/>
        <a:p>
          <a:endParaRPr lang="es-CO"/>
        </a:p>
      </dgm:t>
    </dgm:pt>
    <dgm:pt modelId="{A777214A-BBBF-47BA-AD84-B8ED65D8B062}" type="pres">
      <dgm:prSet presAssocID="{561F6B13-CC65-44FF-AD70-B989B37258D6}" presName="childText" presStyleLbl="bgAcc1" presStyleIdx="32" presStyleCnt="34">
        <dgm:presLayoutVars>
          <dgm:bulletEnabled val="1"/>
        </dgm:presLayoutVars>
      </dgm:prSet>
      <dgm:spPr/>
      <dgm:t>
        <a:bodyPr/>
        <a:lstStyle/>
        <a:p>
          <a:endParaRPr lang="es-CO"/>
        </a:p>
      </dgm:t>
    </dgm:pt>
    <dgm:pt modelId="{48871F65-87FD-4D31-9FC1-75DF154BBBB6}" type="pres">
      <dgm:prSet presAssocID="{4FC71787-C01C-40CA-A805-42C5A9E08027}" presName="Name13" presStyleLbl="parChTrans1D2" presStyleIdx="33" presStyleCnt="34"/>
      <dgm:spPr/>
      <dgm:t>
        <a:bodyPr/>
        <a:lstStyle/>
        <a:p>
          <a:endParaRPr lang="es-CO"/>
        </a:p>
      </dgm:t>
    </dgm:pt>
    <dgm:pt modelId="{160B1395-B7C3-467F-8C36-6B566B8CA7B7}" type="pres">
      <dgm:prSet presAssocID="{80B82388-80CD-43D9-A57E-6BA2BEA445E7}" presName="childText" presStyleLbl="bgAcc1" presStyleIdx="33" presStyleCnt="34">
        <dgm:presLayoutVars>
          <dgm:bulletEnabled val="1"/>
        </dgm:presLayoutVars>
      </dgm:prSet>
      <dgm:spPr/>
      <dgm:t>
        <a:bodyPr/>
        <a:lstStyle/>
        <a:p>
          <a:endParaRPr lang="es-CO"/>
        </a:p>
      </dgm:t>
    </dgm:pt>
  </dgm:ptLst>
  <dgm:cxnLst>
    <dgm:cxn modelId="{C172D0D2-FB37-47F8-82D8-FA83D13A08EC}" type="presOf" srcId="{D703EFB5-4805-41DB-92C4-2FDD065605BE}" destId="{4B6151BD-2674-4CC5-9AF8-819F85E03C1C}" srcOrd="0" destOrd="0" presId="urn:microsoft.com/office/officeart/2005/8/layout/hierarchy3"/>
    <dgm:cxn modelId="{5AA1C6EF-AC90-4CF0-A6E4-2BE650D795FC}" srcId="{81CE6C82-016B-4912-ADAD-9D7A8DB4B733}" destId="{1383D8CE-560A-43D1-9793-C2B7EF22A737}" srcOrd="1" destOrd="0" parTransId="{D8AF0735-912A-4540-9DDC-8EC8627958AF}" sibTransId="{199DFC36-5467-4BCB-B1AA-7521B0DD24FC}"/>
    <dgm:cxn modelId="{4C3A6783-D908-4C42-B80A-CEFB2102C35F}" type="presOf" srcId="{571E5A5C-ED79-4D48-8066-1BD5AB4846CC}" destId="{C7D3352E-82C2-480D-ACB6-C662363431C6}" srcOrd="0" destOrd="0" presId="urn:microsoft.com/office/officeart/2005/8/layout/hierarchy3"/>
    <dgm:cxn modelId="{7F91A18E-F839-41AA-B756-7CB76F4C13EC}" srcId="{962197C2-50E4-4045-A3B6-D9FFA9108613}" destId="{1464E09C-5DED-46FE-8B2E-334053FEB8F0}" srcOrd="4" destOrd="0" parTransId="{3D36EECB-7FC8-4841-BE50-5AA2B76B0BFD}" sibTransId="{59CCE3F8-D876-4AFF-8D29-8B146396216D}"/>
    <dgm:cxn modelId="{DD9DA713-2EAD-43C6-A23D-3AD4AF27496E}" type="presOf" srcId="{C5A8A313-4031-4B40-9379-27066BFD334D}" destId="{EBC9526D-298C-4A6B-9C7F-9FCEF04F460E}" srcOrd="0" destOrd="0" presId="urn:microsoft.com/office/officeart/2005/8/layout/hierarchy3"/>
    <dgm:cxn modelId="{8124DBEA-35C0-4B8D-9FB7-7A4D711A2A33}" type="presOf" srcId="{9B60C61C-4F87-43C6-A5AA-1B83434D16FB}" destId="{6ECEE87B-EFCC-41D4-9E20-3E2461A55F4B}" srcOrd="0" destOrd="0" presId="urn:microsoft.com/office/officeart/2005/8/layout/hierarchy3"/>
    <dgm:cxn modelId="{BF40CDCC-F252-4644-A548-AD117D507390}" type="presOf" srcId="{CD27AA86-CEFA-49EC-B972-DF8D180014B4}" destId="{6CBACCF3-4A53-435F-AD9B-71740C59B0A1}" srcOrd="0" destOrd="0" presId="urn:microsoft.com/office/officeart/2005/8/layout/hierarchy3"/>
    <dgm:cxn modelId="{35CBF46F-6D2F-42BA-8A2B-44750775381C}" type="presOf" srcId="{F0CB9BD7-5123-48B1-9441-1A1E2C1E39DB}" destId="{334528E3-E806-4B84-9EC7-C70B16DDCA2E}" srcOrd="0" destOrd="0" presId="urn:microsoft.com/office/officeart/2005/8/layout/hierarchy3"/>
    <dgm:cxn modelId="{3FE4C6F3-4FB4-432D-9AD3-DCBD13D3728E}" type="presOf" srcId="{E6BDC964-D626-4D39-B683-68C7A8E4C9E3}" destId="{7A4021A6-5D41-4F5B-AFFD-05FE64004E1E}" srcOrd="0" destOrd="0" presId="urn:microsoft.com/office/officeart/2005/8/layout/hierarchy3"/>
    <dgm:cxn modelId="{92D74E5B-BC31-4EEC-93F5-4A710C10430A}" type="presOf" srcId="{31F9C458-97CB-41CA-8B5C-0C8B693B964B}" destId="{775063A3-EA81-4289-AEE5-9AD64A9ECDEA}" srcOrd="0" destOrd="0" presId="urn:microsoft.com/office/officeart/2005/8/layout/hierarchy3"/>
    <dgm:cxn modelId="{A38CD494-56A3-4AD8-AF28-3335D9B0C7C6}" type="presOf" srcId="{561F6B13-CC65-44FF-AD70-B989B37258D6}" destId="{A777214A-BBBF-47BA-AD84-B8ED65D8B062}" srcOrd="0" destOrd="0" presId="urn:microsoft.com/office/officeart/2005/8/layout/hierarchy3"/>
    <dgm:cxn modelId="{D8B1AD3B-1F5A-4D45-8B35-DEF1EA2939F8}" srcId="{9E1A5E44-52F5-4FFB-83F3-4D706811F4DF}" destId="{561F6B13-CC65-44FF-AD70-B989B37258D6}" srcOrd="5" destOrd="0" parTransId="{D703EFB5-4805-41DB-92C4-2FDD065605BE}" sibTransId="{DE9575B4-50F8-4585-BCFD-A2FE2E9ADA30}"/>
    <dgm:cxn modelId="{9969C5CD-3C54-4590-9043-556095E7B44A}" srcId="{31F9C458-97CB-41CA-8B5C-0C8B693B964B}" destId="{5E490A87-D51D-43B6-8FDF-DE0C5AA1F308}" srcOrd="1" destOrd="0" parTransId="{AD300ED5-F80C-4F37-9398-90DEB9FEE9DA}" sibTransId="{9DD4D29E-FB41-4FEC-A0A5-C3B1DDDEC857}"/>
    <dgm:cxn modelId="{F0C3793A-0418-4621-9AAB-E105B6EC3A8D}" type="presOf" srcId="{443DD6F6-5A51-4348-B8D1-22874EA19A08}" destId="{D155E1DE-210E-498A-93BF-D67E9E64B557}" srcOrd="0" destOrd="0" presId="urn:microsoft.com/office/officeart/2005/8/layout/hierarchy3"/>
    <dgm:cxn modelId="{0D0B612C-C26A-4E6D-9003-68571A692FAE}" type="presOf" srcId="{EC276D7A-8098-4671-A4C3-9682627F8387}" destId="{3391673B-39BD-4C63-8818-02CBE8628BB3}" srcOrd="0" destOrd="0" presId="urn:microsoft.com/office/officeart/2005/8/layout/hierarchy3"/>
    <dgm:cxn modelId="{01308951-A976-4412-8F9A-3B38F7EFB344}" type="presOf" srcId="{A1CD0F45-926A-4EA4-A72C-005AA07D6E49}" destId="{377E215A-5636-4C85-A2C0-37CFA42B096F}" srcOrd="0" destOrd="0" presId="urn:microsoft.com/office/officeart/2005/8/layout/hierarchy3"/>
    <dgm:cxn modelId="{44666106-2647-49EB-8891-5C970098BAD1}" srcId="{8F547C9A-ED13-4AD6-836C-99729110CBAB}" destId="{D11CADD9-D56D-4736-B04E-5A30EF3273B3}" srcOrd="0" destOrd="0" parTransId="{2024E4B3-8FEA-4D23-B460-CE6E44F4148A}" sibTransId="{2E04BF7F-7140-474F-971F-B7E3B5BD3C1E}"/>
    <dgm:cxn modelId="{D09FCC3F-0F78-45F1-9965-D0CA4B722BFF}" type="presOf" srcId="{1464E09C-5DED-46FE-8B2E-334053FEB8F0}" destId="{328A2C4E-DF97-4621-B6A3-DAC47263EF81}" srcOrd="0" destOrd="0" presId="urn:microsoft.com/office/officeart/2005/8/layout/hierarchy3"/>
    <dgm:cxn modelId="{E499E88A-14CD-4DC4-8638-DAF01A84A93B}" type="presOf" srcId="{5D8727EA-183F-4372-883C-020CBE7ABB86}" destId="{D9BC2374-E358-449B-890A-8A343D76C77F}" srcOrd="0" destOrd="0" presId="urn:microsoft.com/office/officeart/2005/8/layout/hierarchy3"/>
    <dgm:cxn modelId="{B6E044C3-B783-4870-9DF1-E8F2D58D01F9}" srcId="{9E1A5E44-52F5-4FFB-83F3-4D706811F4DF}" destId="{D7EDDE02-B998-4CF9-BDD2-8128646F126A}" srcOrd="1" destOrd="0" parTransId="{EC63F155-86C4-453B-89F0-90DD7B900D04}" sibTransId="{6CD56A16-6C79-4AB6-B8FD-A8A77FDF5BEC}"/>
    <dgm:cxn modelId="{446BBBC7-5D2A-4A88-8AD1-DFB8A4038465}" type="presOf" srcId="{E3781913-4AA6-453A-AEE3-F36CB8D88121}" destId="{B9BC06A8-8ABD-49AA-9B68-99234FC3FE6B}" srcOrd="0" destOrd="0" presId="urn:microsoft.com/office/officeart/2005/8/layout/hierarchy3"/>
    <dgm:cxn modelId="{57E4C99A-28C2-4C86-9501-E175BB21AC08}" type="presOf" srcId="{DC8B5AFA-19B8-41E5-A611-418BC2670414}" destId="{5F5C2991-5D4D-4127-B2B0-841BBD37641F}" srcOrd="0" destOrd="0" presId="urn:microsoft.com/office/officeart/2005/8/layout/hierarchy3"/>
    <dgm:cxn modelId="{099DDA0B-8BB2-497F-B734-6095E0860BC4}" srcId="{8F547C9A-ED13-4AD6-836C-99729110CBAB}" destId="{E3781913-4AA6-453A-AEE3-F36CB8D88121}" srcOrd="1" destOrd="0" parTransId="{F2F04EB9-245C-4E8F-A1F9-C2D85BDF3905}" sibTransId="{431C94D5-C404-4076-9FD8-2CBD8A3328FF}"/>
    <dgm:cxn modelId="{1FC65E03-1BE9-472A-8073-DE5070A285E1}" srcId="{962197C2-50E4-4045-A3B6-D9FFA9108613}" destId="{8CAB870D-356E-45FE-BB81-ABBCD9354C95}" srcOrd="1" destOrd="0" parTransId="{27C736A5-E818-45CB-A254-CBF868DC0A9B}" sibTransId="{365A92BB-DCF2-4320-A691-6B3D4BC12B54}"/>
    <dgm:cxn modelId="{926B43C0-DCAA-447C-B636-09121811DB7F}" srcId="{31F9C458-97CB-41CA-8B5C-0C8B693B964B}" destId="{0F673A1B-2043-41AF-AA2E-C08721F6B974}" srcOrd="3" destOrd="0" parTransId="{93FF441D-1C6F-4F27-99C0-2D4E3A87C1CE}" sibTransId="{5A1A3738-B717-491A-B3CA-1E0B63D23678}"/>
    <dgm:cxn modelId="{73C03A52-9560-4D30-A722-76D3CF76263B}" type="presOf" srcId="{962197C2-50E4-4045-A3B6-D9FFA9108613}" destId="{95C664E4-EC3D-4714-8767-DC9B0F842E5B}" srcOrd="0" destOrd="0" presId="urn:microsoft.com/office/officeart/2005/8/layout/hierarchy3"/>
    <dgm:cxn modelId="{DC012B48-7E48-47E5-A822-05698AC788C1}" srcId="{1383D8CE-560A-43D1-9793-C2B7EF22A737}" destId="{C32F872A-D0EB-4B04-AD2F-8EBB3C265521}" srcOrd="1" destOrd="0" parTransId="{4CA095FE-C6C9-470E-AD6A-285FD6314E85}" sibTransId="{75DF81AB-8654-4213-905C-D57E2B8B959D}"/>
    <dgm:cxn modelId="{DD47EC6B-8111-4D8B-A964-D4A375C0F0C7}" type="presOf" srcId="{F4308B77-F8F6-4125-A3FD-D2D5537783D1}" destId="{E2919FB6-9EC4-46C9-96B3-9B0F250293EC}" srcOrd="0" destOrd="0" presId="urn:microsoft.com/office/officeart/2005/8/layout/hierarchy3"/>
    <dgm:cxn modelId="{A8151BB8-B8A5-410A-9CF4-0209F13AC92B}" type="presOf" srcId="{6310081A-078D-4037-B1B4-AC722EDAD09A}" destId="{5D09022D-69A3-4F6B-8D47-0ED8585EC0F5}" srcOrd="0" destOrd="0" presId="urn:microsoft.com/office/officeart/2005/8/layout/hierarchy3"/>
    <dgm:cxn modelId="{733B728A-7628-4E7D-8F30-428AEAA4D9A7}" type="presOf" srcId="{4CA095FE-C6C9-470E-AD6A-285FD6314E85}" destId="{9B6C42E3-BE38-46A6-A818-902EEE8E3687}" srcOrd="0" destOrd="0" presId="urn:microsoft.com/office/officeart/2005/8/layout/hierarchy3"/>
    <dgm:cxn modelId="{B53A1557-21D7-4442-A68F-1B68089952E3}" type="presOf" srcId="{31F9C458-97CB-41CA-8B5C-0C8B693B964B}" destId="{80A410A9-8666-4B08-ABA0-296E9E18AD2A}" srcOrd="1" destOrd="0" presId="urn:microsoft.com/office/officeart/2005/8/layout/hierarchy3"/>
    <dgm:cxn modelId="{6D01BB8C-9507-4954-815E-86CD5E29124D}" srcId="{E25F3478-4AC8-446F-94D3-CAFF4120F568}" destId="{42BA1F40-8A21-4B33-A422-BB3FE407E9CA}" srcOrd="1" destOrd="0" parTransId="{97DDD25F-991B-44E1-81AD-3F7CA00BD245}" sibTransId="{1CFC2451-D8C3-4DA5-8737-D895042B8475}"/>
    <dgm:cxn modelId="{E1D89AC2-DEA2-4E5A-83B5-329075C8DC7E}" type="presOf" srcId="{4580E601-D7BA-4BE0-81B0-722827327CBE}" destId="{381DFEE2-A0CE-417A-8D25-E6B131FFC7B3}" srcOrd="0" destOrd="0" presId="urn:microsoft.com/office/officeart/2005/8/layout/hierarchy3"/>
    <dgm:cxn modelId="{514A6DAC-76FC-46AC-97F3-F59FF1939D51}" srcId="{9E1A5E44-52F5-4FFB-83F3-4D706811F4DF}" destId="{F92D8D7E-D362-43DE-82AC-CD696CE4E19E}" srcOrd="0" destOrd="0" parTransId="{44A135A9-BC09-416B-9504-5AF2E483E776}" sibTransId="{81E786F8-3DC7-46B2-BB38-E08AAD28C17B}"/>
    <dgm:cxn modelId="{21B1F2F1-7719-43F5-A253-EC08B3884C5E}" srcId="{9E1A5E44-52F5-4FFB-83F3-4D706811F4DF}" destId="{6717FE1D-44CA-4FF2-BD19-97EEC6314CAB}" srcOrd="3" destOrd="0" parTransId="{A1CD0F45-926A-4EA4-A72C-005AA07D6E49}" sibTransId="{FE1A828C-7776-46BB-9271-8A36B637ED84}"/>
    <dgm:cxn modelId="{311863D8-CC29-48BA-A21F-2C8C9DBFB029}" type="presOf" srcId="{D11CADD9-D56D-4736-B04E-5A30EF3273B3}" destId="{3FAC6BD3-4B28-4058-B0AF-FB84CB5E6E73}" srcOrd="0" destOrd="0" presId="urn:microsoft.com/office/officeart/2005/8/layout/hierarchy3"/>
    <dgm:cxn modelId="{81E0F33E-CBEA-4B14-9B98-4D885D910A34}" type="presOf" srcId="{C32F872A-D0EB-4B04-AD2F-8EBB3C265521}" destId="{3213290D-FFF0-4E74-A5B7-C6C48878E7F3}" srcOrd="0" destOrd="0" presId="urn:microsoft.com/office/officeart/2005/8/layout/hierarchy3"/>
    <dgm:cxn modelId="{34B7833B-3D5C-4AE0-B60B-52ABE8FAD79F}" type="presOf" srcId="{27C736A5-E818-45CB-A254-CBF868DC0A9B}" destId="{24EC292D-B2CF-4040-A275-4FE1D6EE6120}" srcOrd="0" destOrd="0" presId="urn:microsoft.com/office/officeart/2005/8/layout/hierarchy3"/>
    <dgm:cxn modelId="{FB0F2455-8047-4C20-B33D-FD858F85ABE5}" srcId="{9E1A5E44-52F5-4FFB-83F3-4D706811F4DF}" destId="{3422E963-DB03-46D9-8BB4-D8A95A7BD8DB}" srcOrd="2" destOrd="0" parTransId="{CAD33E38-02D6-469F-A6D8-D585630141B6}" sibTransId="{1B01CF72-0AE2-492A-9D9C-DC2ED93234B0}"/>
    <dgm:cxn modelId="{36BF3BC9-1A98-4421-8C5C-14B497E22EBE}" type="presOf" srcId="{80B82388-80CD-43D9-A57E-6BA2BEA445E7}" destId="{160B1395-B7C3-467F-8C36-6B566B8CA7B7}" srcOrd="0" destOrd="0" presId="urn:microsoft.com/office/officeart/2005/8/layout/hierarchy3"/>
    <dgm:cxn modelId="{FE99F184-827F-4125-A257-A9695A84C696}" srcId="{9E1A5E44-52F5-4FFB-83F3-4D706811F4DF}" destId="{80B82388-80CD-43D9-A57E-6BA2BEA445E7}" srcOrd="6" destOrd="0" parTransId="{4FC71787-C01C-40CA-A805-42C5A9E08027}" sibTransId="{B058A971-E603-467B-B997-FC9B499B18A0}"/>
    <dgm:cxn modelId="{D0440566-BA52-444D-A3BD-54305FEFD391}" type="presOf" srcId="{5E490A87-D51D-43B6-8FDF-DE0C5AA1F308}" destId="{324ED53B-9BE7-48AE-A889-BCDDF1189577}" srcOrd="0" destOrd="0" presId="urn:microsoft.com/office/officeart/2005/8/layout/hierarchy3"/>
    <dgm:cxn modelId="{463F9462-EF35-4F6C-8DA5-BE4058C397F0}" srcId="{81CE6C82-016B-4912-ADAD-9D7A8DB4B733}" destId="{E25F3478-4AC8-446F-94D3-CAFF4120F568}" srcOrd="4" destOrd="0" parTransId="{93328BC7-4A95-4672-8AEA-BAEDEFFEF8F4}" sibTransId="{BCE73ACC-F14A-403E-9E46-61472D8C7187}"/>
    <dgm:cxn modelId="{FD7B0B62-5DBF-410E-99FA-5D5F26D573BB}" type="presOf" srcId="{68DC85F4-E480-4FB0-A875-3B7055E7517A}" destId="{E4D24702-2C5F-4FAE-86D0-82562B6A6B43}" srcOrd="0" destOrd="0" presId="urn:microsoft.com/office/officeart/2005/8/layout/hierarchy3"/>
    <dgm:cxn modelId="{2B6D178C-C273-4FA6-A016-006AE7F319DA}" type="presOf" srcId="{91207B86-434D-4B53-AD0E-5B2DF545EDB7}" destId="{A9F72926-AF8E-49E0-95DC-81AE7F3ACDE4}" srcOrd="0" destOrd="0" presId="urn:microsoft.com/office/officeart/2005/8/layout/hierarchy3"/>
    <dgm:cxn modelId="{1EAFE6A2-3E38-4D98-B1BC-B2AD56612B92}" srcId="{1383D8CE-560A-43D1-9793-C2B7EF22A737}" destId="{F4308B77-F8F6-4125-A3FD-D2D5537783D1}" srcOrd="5" destOrd="0" parTransId="{A22E2168-231D-486A-BD38-F1865B9C2F8B}" sibTransId="{6438C654-A2B2-40AA-BD30-366FA37E1157}"/>
    <dgm:cxn modelId="{A65EB487-DC65-460A-8F3D-6ED0F4E50654}" type="presOf" srcId="{62852F7F-509E-4038-A53B-CC1A9726F122}" destId="{2BF4FDD3-CB2F-439B-9A68-C6EE1675F43D}" srcOrd="0" destOrd="0" presId="urn:microsoft.com/office/officeart/2005/8/layout/hierarchy3"/>
    <dgm:cxn modelId="{DC430272-BFAE-4033-B06A-571B79F751E3}" type="presOf" srcId="{F2F04EB9-245C-4E8F-A1F9-C2D85BDF3905}" destId="{16673EEE-A004-400C-90A0-A1CFE00F8BFF}" srcOrd="0" destOrd="0" presId="urn:microsoft.com/office/officeart/2005/8/layout/hierarchy3"/>
    <dgm:cxn modelId="{BFD8FADA-D6AD-4368-8AC0-864523FAE333}" type="presOf" srcId="{4FC71787-C01C-40CA-A805-42C5A9E08027}" destId="{48871F65-87FD-4D31-9FC1-75DF154BBBB6}" srcOrd="0" destOrd="0" presId="urn:microsoft.com/office/officeart/2005/8/layout/hierarchy3"/>
    <dgm:cxn modelId="{E40E695A-4B69-4665-A899-754EFFBA7CD2}" type="presOf" srcId="{9CE7A043-5C1B-4FEE-96C7-A2F5DFD91C66}" destId="{EC429E3C-87D6-4C15-9E24-A905E8AA3F0C}" srcOrd="0" destOrd="0" presId="urn:microsoft.com/office/officeart/2005/8/layout/hierarchy3"/>
    <dgm:cxn modelId="{A49991CC-1EE1-4F5B-B2DA-F9288E823E80}" srcId="{81CE6C82-016B-4912-ADAD-9D7A8DB4B733}" destId="{8F547C9A-ED13-4AD6-836C-99729110CBAB}" srcOrd="0" destOrd="0" parTransId="{4EDD7A80-7529-4870-B512-F04610737420}" sibTransId="{11BB7E23-7D1F-4C29-9B9D-C240B539C807}"/>
    <dgm:cxn modelId="{CBD197C5-C6C0-4EEA-A9EC-301E538EE818}" type="presOf" srcId="{E25F3478-4AC8-446F-94D3-CAFF4120F568}" destId="{39C2722C-0FC3-494B-B06D-C9822C132281}" srcOrd="0" destOrd="0" presId="urn:microsoft.com/office/officeart/2005/8/layout/hierarchy3"/>
    <dgm:cxn modelId="{04C6590D-FE08-45C3-ACB3-FD624983A9D6}" type="presOf" srcId="{8F547C9A-ED13-4AD6-836C-99729110CBAB}" destId="{6E09BB02-36B3-4709-BFB3-554C04CB805D}" srcOrd="0" destOrd="0" presId="urn:microsoft.com/office/officeart/2005/8/layout/hierarchy3"/>
    <dgm:cxn modelId="{BF1BDF9F-61F4-4AD8-B2FB-A45365A44739}" srcId="{1383D8CE-560A-43D1-9793-C2B7EF22A737}" destId="{DBD5FA00-6481-4547-8ADA-E8D5EF79E4D2}" srcOrd="3" destOrd="0" parTransId="{C5A8A313-4031-4B40-9379-27066BFD334D}" sibTransId="{8C7FC3B2-F272-4F2E-AE7A-C84E41ACBB5F}"/>
    <dgm:cxn modelId="{F0A5C303-1108-4897-A40A-D400CCA98FA5}" type="presOf" srcId="{AD300ED5-F80C-4F37-9398-90DEB9FEE9DA}" destId="{F6D77817-D947-4895-93A6-93F0759DE9AF}" srcOrd="0" destOrd="0" presId="urn:microsoft.com/office/officeart/2005/8/layout/hierarchy3"/>
    <dgm:cxn modelId="{EE967290-2CE7-457E-9B12-45D3DB7BC2A4}" srcId="{8F547C9A-ED13-4AD6-836C-99729110CBAB}" destId="{4580E601-D7BA-4BE0-81B0-722827327CBE}" srcOrd="3" destOrd="0" parTransId="{55369E50-15EA-4F78-A012-FD3B37B1D0B7}" sibTransId="{6F840282-01EE-46FD-8C81-578C3CC1120D}"/>
    <dgm:cxn modelId="{F7DF78EF-9C87-4889-985F-290B8291F7CE}" type="presOf" srcId="{02037206-EA2F-4441-8F97-CAA8AC6EBB23}" destId="{D506F744-943B-492A-B9FD-952065E13E0A}" srcOrd="0" destOrd="0" presId="urn:microsoft.com/office/officeart/2005/8/layout/hierarchy3"/>
    <dgm:cxn modelId="{C212E179-EE0F-425E-A4EB-36768E39F525}" type="presOf" srcId="{6A3CFAFF-9E5D-4300-B219-8CAC189DE33C}" destId="{DFD41438-C0B8-4645-B250-AF4D2B89FD0D}" srcOrd="0" destOrd="0" presId="urn:microsoft.com/office/officeart/2005/8/layout/hierarchy3"/>
    <dgm:cxn modelId="{471C55BF-8A58-4758-85D0-C374DCCCF0DC}" type="presOf" srcId="{EC63F155-86C4-453B-89F0-90DD7B900D04}" destId="{524229FF-BB16-417D-B9E6-A6853F86023E}" srcOrd="0" destOrd="0" presId="urn:microsoft.com/office/officeart/2005/8/layout/hierarchy3"/>
    <dgm:cxn modelId="{A25B4542-99D4-461A-9923-EE263597D403}" type="presOf" srcId="{BA752CE0-AC5F-4F49-92FA-9B383BFA5A9B}" destId="{F78D7D32-981B-488E-9452-707949BB2BFB}" srcOrd="0" destOrd="0" presId="urn:microsoft.com/office/officeart/2005/8/layout/hierarchy3"/>
    <dgm:cxn modelId="{CC691DC9-077A-48D3-90BF-C25D9B690676}" type="presOf" srcId="{14AC8A84-803C-4750-9C0D-D0D0AFF28DC5}" destId="{687161A6-F3F7-4A07-9F68-3D9B4A9DB413}" srcOrd="0" destOrd="0" presId="urn:microsoft.com/office/officeart/2005/8/layout/hierarchy3"/>
    <dgm:cxn modelId="{B16B98F1-694A-47BD-8DA8-DB827788311E}" type="presOf" srcId="{8CAB870D-356E-45FE-BB81-ABBCD9354C95}" destId="{757A6517-876F-4B6A-9EBB-B60117821229}" srcOrd="0" destOrd="0" presId="urn:microsoft.com/office/officeart/2005/8/layout/hierarchy3"/>
    <dgm:cxn modelId="{BD6BDFC4-B50D-43FE-BDE8-CDD17E1CF149}" srcId="{31F9C458-97CB-41CA-8B5C-0C8B693B964B}" destId="{BA752CE0-AC5F-4F49-92FA-9B383BFA5A9B}" srcOrd="5" destOrd="0" parTransId="{9B60C61C-4F87-43C6-A5AA-1B83434D16FB}" sibTransId="{6C14AFD3-2740-4B58-A46F-F2027CE4601E}"/>
    <dgm:cxn modelId="{1D5FE547-DBC6-4445-AA2E-7BFBB2DE874F}" srcId="{8F547C9A-ED13-4AD6-836C-99729110CBAB}" destId="{72B63BB2-87E7-4D5D-A8E4-FE87F0DE6750}" srcOrd="4" destOrd="0" parTransId="{62852F7F-509E-4038-A53B-CC1A9726F122}" sibTransId="{D6E34994-2F44-4894-9F90-17DEB37387A6}"/>
    <dgm:cxn modelId="{D600C045-1723-402B-88FD-1164F609C8DE}" type="presOf" srcId="{E09E3A4E-F878-45B8-8413-A5DFC37CC880}" destId="{F4A02396-53D1-471E-A5C5-2F8A06F5BDAC}" srcOrd="0" destOrd="0" presId="urn:microsoft.com/office/officeart/2005/8/layout/hierarchy3"/>
    <dgm:cxn modelId="{1438DC73-F568-478D-8ACA-3267CA02EAC5}" srcId="{81CE6C82-016B-4912-ADAD-9D7A8DB4B733}" destId="{31F9C458-97CB-41CA-8B5C-0C8B693B964B}" srcOrd="3" destOrd="0" parTransId="{4AD0B093-B82B-4047-A278-5FBD925D0D9F}" sibTransId="{4049F873-49BC-4912-A467-F8521E574846}"/>
    <dgm:cxn modelId="{B011A1DB-87FD-4C02-B864-C3AAC501DD30}" type="presOf" srcId="{97DDD25F-991B-44E1-81AD-3F7CA00BD245}" destId="{30AD26DE-08FD-4E0A-9FC5-7EE0B69B5ADE}" srcOrd="0" destOrd="0" presId="urn:microsoft.com/office/officeart/2005/8/layout/hierarchy3"/>
    <dgm:cxn modelId="{1590BCB5-7F89-4E1A-9FA5-BF7B85E5FFBE}" type="presOf" srcId="{B533B131-B48C-4BA0-AA02-DD4EF7DA0042}" destId="{6C9027D3-A118-4465-84D8-C4FCFAC2AB43}" srcOrd="0" destOrd="0" presId="urn:microsoft.com/office/officeart/2005/8/layout/hierarchy3"/>
    <dgm:cxn modelId="{A0CA9622-764A-4824-BEAC-838127885255}" srcId="{E25F3478-4AC8-446F-94D3-CAFF4120F568}" destId="{DC8B5AFA-19B8-41E5-A611-418BC2670414}" srcOrd="3" destOrd="0" parTransId="{E09E3A4E-F878-45B8-8413-A5DFC37CC880}" sibTransId="{F5FDAF19-135E-4F6F-8C6F-7BA25811E2F4}"/>
    <dgm:cxn modelId="{CCD2C8A0-B25B-4247-8C04-448F2B1D22A9}" srcId="{E25F3478-4AC8-446F-94D3-CAFF4120F568}" destId="{B2B9F5CD-909E-4E0C-A051-0B396602B539}" srcOrd="2" destOrd="0" parTransId="{9CE7A043-5C1B-4FEE-96C7-A2F5DFD91C66}" sibTransId="{90E327D8-72A1-4F58-B8A0-0BFD11E622CB}"/>
    <dgm:cxn modelId="{7CA0EC1F-7155-4518-AE7C-A3E1D1AA0717}" type="presOf" srcId="{8F547C9A-ED13-4AD6-836C-99729110CBAB}" destId="{48700AA5-BD80-4EE2-B85C-9DC3D44C843C}" srcOrd="1" destOrd="0" presId="urn:microsoft.com/office/officeart/2005/8/layout/hierarchy3"/>
    <dgm:cxn modelId="{74B65883-8475-4789-8924-0EBC3B6A607D}" type="presOf" srcId="{9E1A5E44-52F5-4FFB-83F3-4D706811F4DF}" destId="{B57EC928-448D-4EF1-99B8-8E1BB2B53FFA}" srcOrd="1" destOrd="0" presId="urn:microsoft.com/office/officeart/2005/8/layout/hierarchy3"/>
    <dgm:cxn modelId="{B2B47BC9-37C0-4317-9AB0-04934A418CC7}" srcId="{8F547C9A-ED13-4AD6-836C-99729110CBAB}" destId="{02037206-EA2F-4441-8F97-CAA8AC6EBB23}" srcOrd="5" destOrd="0" parTransId="{A2F3213E-B6E6-4675-9557-067B633BCC51}" sibTransId="{D9236BEE-7D74-4725-8D5F-ECDCD3714306}"/>
    <dgm:cxn modelId="{9CF846F7-A24C-4435-B363-615AC3123F69}" type="presOf" srcId="{D7EDDE02-B998-4CF9-BDD2-8128646F126A}" destId="{534AE5AE-88B1-4B25-BCE9-6AB99155482B}" srcOrd="0" destOrd="0" presId="urn:microsoft.com/office/officeart/2005/8/layout/hierarchy3"/>
    <dgm:cxn modelId="{4B8BD74F-9738-44FB-B2A1-BF141E4ACB61}" type="presOf" srcId="{3990DD98-DF09-414C-97AB-7DDCC28E1E75}" destId="{90AFB1CD-2FDF-41DD-811D-9B25B30292E2}" srcOrd="0" destOrd="0" presId="urn:microsoft.com/office/officeart/2005/8/layout/hierarchy3"/>
    <dgm:cxn modelId="{67590F22-18EB-42DD-A944-69BC46400703}" srcId="{E25F3478-4AC8-446F-94D3-CAFF4120F568}" destId="{6BCE0C8E-3E95-4CA5-A7C2-A9B1EB8B9306}" srcOrd="0" destOrd="0" parTransId="{B533B131-B48C-4BA0-AA02-DD4EF7DA0042}" sibTransId="{DA72A2F9-9EF4-40B2-B65E-FA63781E6916}"/>
    <dgm:cxn modelId="{D17603E5-D464-424C-8532-3078C2799013}" type="presOf" srcId="{E25F3478-4AC8-446F-94D3-CAFF4120F568}" destId="{5501E068-280F-4DC4-9FB3-0848DC43E61A}" srcOrd="1" destOrd="0" presId="urn:microsoft.com/office/officeart/2005/8/layout/hierarchy3"/>
    <dgm:cxn modelId="{9053E05D-5ABA-4498-A072-EEB9C069C11A}" type="presOf" srcId="{0F673A1B-2043-41AF-AA2E-C08721F6B974}" destId="{5AB02B41-9058-4F81-A890-CEC589E208BC}" srcOrd="0" destOrd="0" presId="urn:microsoft.com/office/officeart/2005/8/layout/hierarchy3"/>
    <dgm:cxn modelId="{7C2A539E-6743-40A3-A423-BA195AB22DA9}" type="presOf" srcId="{81CE6C82-016B-4912-ADAD-9D7A8DB4B733}" destId="{251C782F-FBD1-4E03-B39C-1FF744220738}" srcOrd="0" destOrd="0" presId="urn:microsoft.com/office/officeart/2005/8/layout/hierarchy3"/>
    <dgm:cxn modelId="{0F424688-9E09-4946-9D5D-225378558FF6}" type="presOf" srcId="{6717FE1D-44CA-4FF2-BD19-97EEC6314CAB}" destId="{6C2E6956-1509-46FA-9A7C-92330F1D6AD3}" srcOrd="0" destOrd="0" presId="urn:microsoft.com/office/officeart/2005/8/layout/hierarchy3"/>
    <dgm:cxn modelId="{67D4BD03-B78C-42EE-AF0E-56C0C50E4D2B}" srcId="{962197C2-50E4-4045-A3B6-D9FFA9108613}" destId="{571E5A5C-ED79-4D48-8066-1BD5AB4846CC}" srcOrd="3" destOrd="0" parTransId="{C8824F3E-9381-43D8-ACFA-B50D764AB199}" sibTransId="{996F5312-7AA1-468A-90B5-3B1F66A4A0A4}"/>
    <dgm:cxn modelId="{D6E9D26B-D120-4187-84AB-2BA5394A7DF3}" srcId="{81CE6C82-016B-4912-ADAD-9D7A8DB4B733}" destId="{9E1A5E44-52F5-4FFB-83F3-4D706811F4DF}" srcOrd="5" destOrd="0" parTransId="{A2DE1033-2C6D-489F-A708-CD62003AA0A2}" sibTransId="{2E222FED-15AF-41B7-9ADE-E04629F3E33C}"/>
    <dgm:cxn modelId="{C26D5CAA-9FB2-43A0-8DAC-57EB34C2371D}" type="presOf" srcId="{3D36EECB-7FC8-4841-BE50-5AA2B76B0BFD}" destId="{78C5D2DA-6EA6-4B1A-A483-66613E635D1A}" srcOrd="0" destOrd="0" presId="urn:microsoft.com/office/officeart/2005/8/layout/hierarchy3"/>
    <dgm:cxn modelId="{26DFD8BD-6103-439D-A05B-56E769741943}" type="presOf" srcId="{F92D8D7E-D362-43DE-82AC-CD696CE4E19E}" destId="{F4FFB66F-8EC0-41B1-A8BE-55FB1FA04726}" srcOrd="0" destOrd="0" presId="urn:microsoft.com/office/officeart/2005/8/layout/hierarchy3"/>
    <dgm:cxn modelId="{62FDF5A9-16D7-4A3D-BF8A-2134A3CE88D5}" type="presOf" srcId="{D0535078-4E9C-4170-9CC2-A4563DB6E04D}" destId="{A3DF67AD-9737-4A5D-A368-9C9EA66270B7}" srcOrd="0" destOrd="0" presId="urn:microsoft.com/office/officeart/2005/8/layout/hierarchy3"/>
    <dgm:cxn modelId="{2A07507C-1403-4C02-97CB-32A9D5E37A8E}" type="presOf" srcId="{42BA1F40-8A21-4B33-A422-BB3FE407E9CA}" destId="{0F94FD80-F261-4925-8605-4137AA44A0C5}" srcOrd="0" destOrd="0" presId="urn:microsoft.com/office/officeart/2005/8/layout/hierarchy3"/>
    <dgm:cxn modelId="{E89C8343-0B25-4144-8E23-0EECE1B922F2}" type="presOf" srcId="{C8246D9C-76E3-420B-AF7F-CD204587C9A4}" destId="{E10972D7-FE2E-45A2-8E3F-0D24B632AB6F}" srcOrd="0" destOrd="0" presId="urn:microsoft.com/office/officeart/2005/8/layout/hierarchy3"/>
    <dgm:cxn modelId="{8A017ACC-1473-460E-83C2-609170590592}" type="presOf" srcId="{6B6B7046-D0D3-4EBC-9C4E-8D5CB3D48CDB}" destId="{5FB06484-226C-4776-898D-7FE3751353D1}" srcOrd="0" destOrd="0" presId="urn:microsoft.com/office/officeart/2005/8/layout/hierarchy3"/>
    <dgm:cxn modelId="{697FCAA9-0E4B-4736-8238-803BC1045CB4}" srcId="{8F547C9A-ED13-4AD6-836C-99729110CBAB}" destId="{443DD6F6-5A51-4348-B8D1-22874EA19A08}" srcOrd="2" destOrd="0" parTransId="{EC276D7A-8098-4671-A4C3-9682627F8387}" sibTransId="{356C3FAD-AFE3-4D55-8417-14951A2CB1E9}"/>
    <dgm:cxn modelId="{DBCF2914-1876-42FE-95BF-8FA9BF1CA508}" type="presOf" srcId="{C8824F3E-9381-43D8-ACFA-B50D764AB199}" destId="{86F086A9-9A70-4419-9573-E6D94EC3D19D}" srcOrd="0" destOrd="0" presId="urn:microsoft.com/office/officeart/2005/8/layout/hierarchy3"/>
    <dgm:cxn modelId="{A2EFCFA1-B160-4D25-83CB-4505F95FF025}" type="presOf" srcId="{B2B9F5CD-909E-4E0C-A051-0B396602B539}" destId="{63C94658-2E2B-4B38-85E6-73764E49DD3D}" srcOrd="0" destOrd="0" presId="urn:microsoft.com/office/officeart/2005/8/layout/hierarchy3"/>
    <dgm:cxn modelId="{C59D11ED-DD69-4407-8B61-B6DFC7DBAF02}" srcId="{31F9C458-97CB-41CA-8B5C-0C8B693B964B}" destId="{F0CB9BD7-5123-48B1-9441-1A1E2C1E39DB}" srcOrd="2" destOrd="0" parTransId="{E26BE08B-74F8-4690-B261-7E4F1AC1CB89}" sibTransId="{E1EBC07D-DE71-4954-AFBD-6067E7D6325B}"/>
    <dgm:cxn modelId="{535F0B0B-8777-45B5-8951-78DDBD6EA236}" srcId="{1383D8CE-560A-43D1-9793-C2B7EF22A737}" destId="{D0535078-4E9C-4170-9CC2-A4563DB6E04D}" srcOrd="2" destOrd="0" parTransId="{14AC8A84-803C-4750-9C0D-D0D0AFF28DC5}" sibTransId="{94CAE409-C775-4FB9-B071-990E69F19489}"/>
    <dgm:cxn modelId="{7523BBBA-D14E-4E12-9AC4-53C239B8CCC6}" type="presOf" srcId="{E26BE08B-74F8-4690-B261-7E4F1AC1CB89}" destId="{60BA3763-E7B0-4F4B-B0E7-E83EF1100AC1}" srcOrd="0" destOrd="0" presId="urn:microsoft.com/office/officeart/2005/8/layout/hierarchy3"/>
    <dgm:cxn modelId="{FA532113-6EF0-4088-814D-C7B88BA74797}" srcId="{1383D8CE-560A-43D1-9793-C2B7EF22A737}" destId="{CD27AA86-CEFA-49EC-B972-DF8D180014B4}" srcOrd="4" destOrd="0" parTransId="{6108BA74-3527-45D0-AE1E-45E337012E7D}" sibTransId="{A25D1DD0-D896-4B29-893A-8718E397E549}"/>
    <dgm:cxn modelId="{578A3B19-7DEC-45A0-83D5-47EB9E00FA72}" type="presOf" srcId="{44A135A9-BC09-416B-9504-5AF2E483E776}" destId="{453B10DD-CD81-45E0-B527-5FD8D83E963A}" srcOrd="0" destOrd="0" presId="urn:microsoft.com/office/officeart/2005/8/layout/hierarchy3"/>
    <dgm:cxn modelId="{52E898D8-7205-4E53-B4D3-D9BDADE8084F}" srcId="{1383D8CE-560A-43D1-9793-C2B7EF22A737}" destId="{3990DD98-DF09-414C-97AB-7DDCC28E1E75}" srcOrd="0" destOrd="0" parTransId="{FDFE3E5D-0B04-4723-BCE4-2EC874944FBC}" sibTransId="{833AD65F-29E4-450F-BA6D-A9C412D24266}"/>
    <dgm:cxn modelId="{491A5782-FBB2-4A04-BCDB-444EC1AE330C}" type="presOf" srcId="{55369E50-15EA-4F78-A012-FD3B37B1D0B7}" destId="{924A2705-8612-40AD-A28F-FE10233E77FD}" srcOrd="0" destOrd="0" presId="urn:microsoft.com/office/officeart/2005/8/layout/hierarchy3"/>
    <dgm:cxn modelId="{E5AB782C-19FB-4C16-A830-ADC6C3114282}" type="presOf" srcId="{72B63BB2-87E7-4D5D-A8E4-FE87F0DE6750}" destId="{0315CA23-251A-48EC-9295-7D8926CEAA9D}" srcOrd="0" destOrd="0" presId="urn:microsoft.com/office/officeart/2005/8/layout/hierarchy3"/>
    <dgm:cxn modelId="{E3D66803-F1EB-4F59-8846-C73736F49C35}" srcId="{962197C2-50E4-4045-A3B6-D9FFA9108613}" destId="{394559FF-9DA3-47AE-9F9C-E92E82BC17E3}" srcOrd="2" destOrd="0" parTransId="{6B6B7046-D0D3-4EBC-9C4E-8D5CB3D48CDB}" sibTransId="{0D8238C5-06BD-4FF4-90C9-B2FF589BD074}"/>
    <dgm:cxn modelId="{943CA286-5EBF-49C4-A421-1309E1A704F8}" srcId="{962197C2-50E4-4045-A3B6-D9FFA9108613}" destId="{E6BDC964-D626-4D39-B683-68C7A8E4C9E3}" srcOrd="0" destOrd="0" parTransId="{6310081A-078D-4037-B1B4-AC722EDAD09A}" sibTransId="{7CAB08C7-1163-4769-AF08-4BCBA3249EB5}"/>
    <dgm:cxn modelId="{751EEE9C-4742-44BA-AFDC-32A028A9108B}" type="presOf" srcId="{6108BA74-3527-45D0-AE1E-45E337012E7D}" destId="{B7FF03AC-E224-4E2C-965E-B32DD4E42E7E}" srcOrd="0" destOrd="0" presId="urn:microsoft.com/office/officeart/2005/8/layout/hierarchy3"/>
    <dgm:cxn modelId="{171395C8-B421-4DF0-A597-F16996AD5D53}" type="presOf" srcId="{3422E963-DB03-46D9-8BB4-D8A95A7BD8DB}" destId="{DDA871CB-5D90-433B-968B-F57FF3470210}" srcOrd="0" destOrd="0" presId="urn:microsoft.com/office/officeart/2005/8/layout/hierarchy3"/>
    <dgm:cxn modelId="{16726E46-ED14-44D9-809D-9FC3BFE4D259}" srcId="{9E1A5E44-52F5-4FFB-83F3-4D706811F4DF}" destId="{5D8727EA-183F-4372-883C-020CBE7ABB86}" srcOrd="4" destOrd="0" parTransId="{91207B86-434D-4B53-AD0E-5B2DF545EDB7}" sibTransId="{65BBE921-D5D3-46E2-907B-9B2B47D15727}"/>
    <dgm:cxn modelId="{12E00CC6-07DC-426E-8D7F-F6CB5862DD51}" srcId="{31F9C458-97CB-41CA-8B5C-0C8B693B964B}" destId="{68DC85F4-E480-4FB0-A875-3B7055E7517A}" srcOrd="0" destOrd="0" parTransId="{C8246D9C-76E3-420B-AF7F-CD204587C9A4}" sibTransId="{15F40E56-2F6C-474E-AE3B-0CB65B7FBDBF}"/>
    <dgm:cxn modelId="{E34F9DBA-0C02-41EC-9ECC-557E7010609E}" type="presOf" srcId="{2024E4B3-8FEA-4D23-B460-CE6E44F4148A}" destId="{D86F5C73-56BB-4BB2-B57E-E97DC85C2F08}" srcOrd="0" destOrd="0" presId="urn:microsoft.com/office/officeart/2005/8/layout/hierarchy3"/>
    <dgm:cxn modelId="{00D68279-0092-475D-AB94-D69F5D7E1A42}" type="presOf" srcId="{A22E2168-231D-486A-BD38-F1865B9C2F8B}" destId="{E92DCC74-D55C-4C2B-8446-C6E48115F766}" srcOrd="0" destOrd="0" presId="urn:microsoft.com/office/officeart/2005/8/layout/hierarchy3"/>
    <dgm:cxn modelId="{199DDC90-D50B-422B-B216-3D1BE2C04DBA}" type="presOf" srcId="{DBD5FA00-6481-4547-8ADA-E8D5EF79E4D2}" destId="{8ED4CBB1-7309-45A3-BFD3-691E8F6F026E}" srcOrd="0" destOrd="0" presId="urn:microsoft.com/office/officeart/2005/8/layout/hierarchy3"/>
    <dgm:cxn modelId="{3B807642-1F79-46C3-A525-F0A38513E714}" type="presOf" srcId="{93FF441D-1C6F-4F27-99C0-2D4E3A87C1CE}" destId="{D9594A19-CA44-440D-B30F-4B168B88C3C7}" srcOrd="0" destOrd="0" presId="urn:microsoft.com/office/officeart/2005/8/layout/hierarchy3"/>
    <dgm:cxn modelId="{9B464885-0DA4-4F46-AB28-09B20D14F84E}" type="presOf" srcId="{A2F3213E-B6E6-4675-9557-067B633BCC51}" destId="{0F751956-4BCE-4A7E-9EF7-A893B2F83BD4}" srcOrd="0" destOrd="0" presId="urn:microsoft.com/office/officeart/2005/8/layout/hierarchy3"/>
    <dgm:cxn modelId="{80EB6C23-4E19-4F51-B228-7461AE812581}" type="presOf" srcId="{1383D8CE-560A-43D1-9793-C2B7EF22A737}" destId="{372D9DA5-726E-430E-A7DB-313731B553FC}" srcOrd="1" destOrd="0" presId="urn:microsoft.com/office/officeart/2005/8/layout/hierarchy3"/>
    <dgm:cxn modelId="{C6EB21F9-F14E-4616-92ED-D1925F2DF1CE}" type="presOf" srcId="{1383D8CE-560A-43D1-9793-C2B7EF22A737}" destId="{B53141F7-5709-49C9-A584-563D56C17418}" srcOrd="0" destOrd="0" presId="urn:microsoft.com/office/officeart/2005/8/layout/hierarchy3"/>
    <dgm:cxn modelId="{E1D321A6-9631-418E-A778-2DA3AC709CA7}" type="presOf" srcId="{FDFE3E5D-0B04-4723-BCE4-2EC874944FBC}" destId="{C40E8416-9936-4A1E-B26E-E8CB04E3A58F}" srcOrd="0" destOrd="0" presId="urn:microsoft.com/office/officeart/2005/8/layout/hierarchy3"/>
    <dgm:cxn modelId="{6DC88D94-2470-45D5-9530-9737F2E161C8}" type="presOf" srcId="{9E1A5E44-52F5-4FFB-83F3-4D706811F4DF}" destId="{B43D2DBD-99F2-4E80-AFB5-64C78C616872}" srcOrd="0" destOrd="0" presId="urn:microsoft.com/office/officeart/2005/8/layout/hierarchy3"/>
    <dgm:cxn modelId="{27C00805-B113-4DC2-BE8E-B2FF7701E635}" type="presOf" srcId="{6BCE0C8E-3E95-4CA5-A7C2-A9B1EB8B9306}" destId="{EC600A35-77E6-4DEA-839A-DC15FBEBC5B7}" srcOrd="0" destOrd="0" presId="urn:microsoft.com/office/officeart/2005/8/layout/hierarchy3"/>
    <dgm:cxn modelId="{F78F7A78-5C68-4D8A-BA88-538A88D24F88}" type="presOf" srcId="{CAD33E38-02D6-469F-A6D8-D585630141B6}" destId="{00E805D8-77C5-4E09-9985-EE76C9290CD7}" srcOrd="0" destOrd="0" presId="urn:microsoft.com/office/officeart/2005/8/layout/hierarchy3"/>
    <dgm:cxn modelId="{4E8AC09F-2FFD-42DC-A284-0517855CA415}" srcId="{31F9C458-97CB-41CA-8B5C-0C8B693B964B}" destId="{B74C97E2-EEE8-4DEB-99C8-A5DF0AEF327C}" srcOrd="4" destOrd="0" parTransId="{6A3CFAFF-9E5D-4300-B219-8CAC189DE33C}" sibTransId="{C9E6F1C0-9F89-4171-8308-B4DFF6BEDAE2}"/>
    <dgm:cxn modelId="{691DE93C-A8DB-4B00-BAD6-7FA73A2CCE6E}" type="presOf" srcId="{B74C97E2-EEE8-4DEB-99C8-A5DF0AEF327C}" destId="{491D85FE-D415-424E-819C-6C6DA9E6F892}" srcOrd="0" destOrd="0" presId="urn:microsoft.com/office/officeart/2005/8/layout/hierarchy3"/>
    <dgm:cxn modelId="{AB567AC4-B49C-4488-AC76-14B13967C7B5}" type="presOf" srcId="{394559FF-9DA3-47AE-9F9C-E92E82BC17E3}" destId="{D7DC4479-0FD5-4756-B6D6-015DF55F3FF6}" srcOrd="0" destOrd="0" presId="urn:microsoft.com/office/officeart/2005/8/layout/hierarchy3"/>
    <dgm:cxn modelId="{9CD0BF36-B09C-4300-92F3-1986A1E4828C}" srcId="{81CE6C82-016B-4912-ADAD-9D7A8DB4B733}" destId="{962197C2-50E4-4045-A3B6-D9FFA9108613}" srcOrd="2" destOrd="0" parTransId="{7BD77C48-DB0F-4062-8287-DA74BCDCDE95}" sibTransId="{E1C075E5-5558-49FF-9BB1-81E602188109}"/>
    <dgm:cxn modelId="{A3BD7332-C983-4688-AFAA-E6F70A7D490F}" type="presOf" srcId="{962197C2-50E4-4045-A3B6-D9FFA9108613}" destId="{42BF51AB-DF6C-4FC2-B07A-250D9560B679}" srcOrd="1" destOrd="0" presId="urn:microsoft.com/office/officeart/2005/8/layout/hierarchy3"/>
    <dgm:cxn modelId="{12EFCD32-C5AA-4BC8-AFF4-E1D8D2AF4B99}" type="presParOf" srcId="{251C782F-FBD1-4E03-B39C-1FF744220738}" destId="{916D1C4F-061F-41B7-8867-69E66DB304FE}" srcOrd="0" destOrd="0" presId="urn:microsoft.com/office/officeart/2005/8/layout/hierarchy3"/>
    <dgm:cxn modelId="{09077037-3180-4734-83F0-022128062EC4}" type="presParOf" srcId="{916D1C4F-061F-41B7-8867-69E66DB304FE}" destId="{AF813E95-BB7E-47EB-A7A0-7EB2DA1A7833}" srcOrd="0" destOrd="0" presId="urn:microsoft.com/office/officeart/2005/8/layout/hierarchy3"/>
    <dgm:cxn modelId="{E3EDC95B-7E0A-4B28-B76D-FEFDF11B3EE8}" type="presParOf" srcId="{AF813E95-BB7E-47EB-A7A0-7EB2DA1A7833}" destId="{6E09BB02-36B3-4709-BFB3-554C04CB805D}" srcOrd="0" destOrd="0" presId="urn:microsoft.com/office/officeart/2005/8/layout/hierarchy3"/>
    <dgm:cxn modelId="{7E4D17CC-10E0-40EE-8432-7E42780C7DF4}" type="presParOf" srcId="{AF813E95-BB7E-47EB-A7A0-7EB2DA1A7833}" destId="{48700AA5-BD80-4EE2-B85C-9DC3D44C843C}" srcOrd="1" destOrd="0" presId="urn:microsoft.com/office/officeart/2005/8/layout/hierarchy3"/>
    <dgm:cxn modelId="{F3E037A6-8C56-4A84-AD4E-793BDA46AB50}" type="presParOf" srcId="{916D1C4F-061F-41B7-8867-69E66DB304FE}" destId="{1C8A6522-12C9-48AA-AEAA-2714106E4A85}" srcOrd="1" destOrd="0" presId="urn:microsoft.com/office/officeart/2005/8/layout/hierarchy3"/>
    <dgm:cxn modelId="{EF5E813F-D0C1-46BE-9A3F-C793F039C25C}" type="presParOf" srcId="{1C8A6522-12C9-48AA-AEAA-2714106E4A85}" destId="{D86F5C73-56BB-4BB2-B57E-E97DC85C2F08}" srcOrd="0" destOrd="0" presId="urn:microsoft.com/office/officeart/2005/8/layout/hierarchy3"/>
    <dgm:cxn modelId="{2DA9AD7C-F264-48A0-AE76-3C82C2B96BC5}" type="presParOf" srcId="{1C8A6522-12C9-48AA-AEAA-2714106E4A85}" destId="{3FAC6BD3-4B28-4058-B0AF-FB84CB5E6E73}" srcOrd="1" destOrd="0" presId="urn:microsoft.com/office/officeart/2005/8/layout/hierarchy3"/>
    <dgm:cxn modelId="{2D77D036-A9AE-4C75-A1BB-70701918768A}" type="presParOf" srcId="{1C8A6522-12C9-48AA-AEAA-2714106E4A85}" destId="{16673EEE-A004-400C-90A0-A1CFE00F8BFF}" srcOrd="2" destOrd="0" presId="urn:microsoft.com/office/officeart/2005/8/layout/hierarchy3"/>
    <dgm:cxn modelId="{73AFA3DE-22BA-4727-8115-13669722AAFE}" type="presParOf" srcId="{1C8A6522-12C9-48AA-AEAA-2714106E4A85}" destId="{B9BC06A8-8ABD-49AA-9B68-99234FC3FE6B}" srcOrd="3" destOrd="0" presId="urn:microsoft.com/office/officeart/2005/8/layout/hierarchy3"/>
    <dgm:cxn modelId="{185A6964-0CF4-496E-875E-F3967BD88FB6}" type="presParOf" srcId="{1C8A6522-12C9-48AA-AEAA-2714106E4A85}" destId="{3391673B-39BD-4C63-8818-02CBE8628BB3}" srcOrd="4" destOrd="0" presId="urn:microsoft.com/office/officeart/2005/8/layout/hierarchy3"/>
    <dgm:cxn modelId="{B948F90E-B599-4BC0-86EF-F6AF2976E568}" type="presParOf" srcId="{1C8A6522-12C9-48AA-AEAA-2714106E4A85}" destId="{D155E1DE-210E-498A-93BF-D67E9E64B557}" srcOrd="5" destOrd="0" presId="urn:microsoft.com/office/officeart/2005/8/layout/hierarchy3"/>
    <dgm:cxn modelId="{27003897-1215-419E-9AC6-1165F4925CDA}" type="presParOf" srcId="{1C8A6522-12C9-48AA-AEAA-2714106E4A85}" destId="{924A2705-8612-40AD-A28F-FE10233E77FD}" srcOrd="6" destOrd="0" presId="urn:microsoft.com/office/officeart/2005/8/layout/hierarchy3"/>
    <dgm:cxn modelId="{B3EE1B33-3C3C-487F-96BC-9E8658256C77}" type="presParOf" srcId="{1C8A6522-12C9-48AA-AEAA-2714106E4A85}" destId="{381DFEE2-A0CE-417A-8D25-E6B131FFC7B3}" srcOrd="7" destOrd="0" presId="urn:microsoft.com/office/officeart/2005/8/layout/hierarchy3"/>
    <dgm:cxn modelId="{C804470C-3FD0-4EBE-BE38-2F8BC5B11711}" type="presParOf" srcId="{1C8A6522-12C9-48AA-AEAA-2714106E4A85}" destId="{2BF4FDD3-CB2F-439B-9A68-C6EE1675F43D}" srcOrd="8" destOrd="0" presId="urn:microsoft.com/office/officeart/2005/8/layout/hierarchy3"/>
    <dgm:cxn modelId="{B279EE8D-5413-4F7C-AE9B-7BECEEA754A6}" type="presParOf" srcId="{1C8A6522-12C9-48AA-AEAA-2714106E4A85}" destId="{0315CA23-251A-48EC-9295-7D8926CEAA9D}" srcOrd="9" destOrd="0" presId="urn:microsoft.com/office/officeart/2005/8/layout/hierarchy3"/>
    <dgm:cxn modelId="{347CE0B6-DE68-4CCD-A475-85256D1A831C}" type="presParOf" srcId="{1C8A6522-12C9-48AA-AEAA-2714106E4A85}" destId="{0F751956-4BCE-4A7E-9EF7-A893B2F83BD4}" srcOrd="10" destOrd="0" presId="urn:microsoft.com/office/officeart/2005/8/layout/hierarchy3"/>
    <dgm:cxn modelId="{F7F7423B-7074-4BDA-851E-4FB5FE5528DF}" type="presParOf" srcId="{1C8A6522-12C9-48AA-AEAA-2714106E4A85}" destId="{D506F744-943B-492A-B9FD-952065E13E0A}" srcOrd="11" destOrd="0" presId="urn:microsoft.com/office/officeart/2005/8/layout/hierarchy3"/>
    <dgm:cxn modelId="{69072B3B-14D9-4D25-984C-D2FA8F828CA3}" type="presParOf" srcId="{251C782F-FBD1-4E03-B39C-1FF744220738}" destId="{133BD9E6-2AAC-4FC9-AC1C-19AC58C18F6B}" srcOrd="1" destOrd="0" presId="urn:microsoft.com/office/officeart/2005/8/layout/hierarchy3"/>
    <dgm:cxn modelId="{4EDC3F53-32E4-4D23-9DA2-869408DB2ADA}" type="presParOf" srcId="{133BD9E6-2AAC-4FC9-AC1C-19AC58C18F6B}" destId="{AADBEE13-9476-4742-A2D0-A80086E7661A}" srcOrd="0" destOrd="0" presId="urn:microsoft.com/office/officeart/2005/8/layout/hierarchy3"/>
    <dgm:cxn modelId="{AEDD1DC1-E75E-404A-A1B6-D54FD6E6EBE8}" type="presParOf" srcId="{AADBEE13-9476-4742-A2D0-A80086E7661A}" destId="{B53141F7-5709-49C9-A584-563D56C17418}" srcOrd="0" destOrd="0" presId="urn:microsoft.com/office/officeart/2005/8/layout/hierarchy3"/>
    <dgm:cxn modelId="{97F3B1EB-748A-44E9-A9AE-C27D31A05E0B}" type="presParOf" srcId="{AADBEE13-9476-4742-A2D0-A80086E7661A}" destId="{372D9DA5-726E-430E-A7DB-313731B553FC}" srcOrd="1" destOrd="0" presId="urn:microsoft.com/office/officeart/2005/8/layout/hierarchy3"/>
    <dgm:cxn modelId="{206F84CC-8E7A-4B60-9E95-B99B528FD0B9}" type="presParOf" srcId="{133BD9E6-2AAC-4FC9-AC1C-19AC58C18F6B}" destId="{CAEE3B28-B5CC-4A8D-9E99-9A68BF1FEC55}" srcOrd="1" destOrd="0" presId="urn:microsoft.com/office/officeart/2005/8/layout/hierarchy3"/>
    <dgm:cxn modelId="{F4CD5FAF-FEFA-4CCC-B7EF-7D0B9DC2A8D4}" type="presParOf" srcId="{CAEE3B28-B5CC-4A8D-9E99-9A68BF1FEC55}" destId="{C40E8416-9936-4A1E-B26E-E8CB04E3A58F}" srcOrd="0" destOrd="0" presId="urn:microsoft.com/office/officeart/2005/8/layout/hierarchy3"/>
    <dgm:cxn modelId="{3C471C06-1FAF-48A8-B417-AFC7C8B9E8D7}" type="presParOf" srcId="{CAEE3B28-B5CC-4A8D-9E99-9A68BF1FEC55}" destId="{90AFB1CD-2FDF-41DD-811D-9B25B30292E2}" srcOrd="1" destOrd="0" presId="urn:microsoft.com/office/officeart/2005/8/layout/hierarchy3"/>
    <dgm:cxn modelId="{C68BFE10-648E-4F69-8462-49CD456D0199}" type="presParOf" srcId="{CAEE3B28-B5CC-4A8D-9E99-9A68BF1FEC55}" destId="{9B6C42E3-BE38-46A6-A818-902EEE8E3687}" srcOrd="2" destOrd="0" presId="urn:microsoft.com/office/officeart/2005/8/layout/hierarchy3"/>
    <dgm:cxn modelId="{15B6D307-B6A2-43C7-B738-77D3DC40706A}" type="presParOf" srcId="{CAEE3B28-B5CC-4A8D-9E99-9A68BF1FEC55}" destId="{3213290D-FFF0-4E74-A5B7-C6C48878E7F3}" srcOrd="3" destOrd="0" presId="urn:microsoft.com/office/officeart/2005/8/layout/hierarchy3"/>
    <dgm:cxn modelId="{A3ED6F53-34F6-496B-9BAA-74BEADEC82A9}" type="presParOf" srcId="{CAEE3B28-B5CC-4A8D-9E99-9A68BF1FEC55}" destId="{687161A6-F3F7-4A07-9F68-3D9B4A9DB413}" srcOrd="4" destOrd="0" presId="urn:microsoft.com/office/officeart/2005/8/layout/hierarchy3"/>
    <dgm:cxn modelId="{DC977B6A-9D0E-4113-AB7E-700AAB42E038}" type="presParOf" srcId="{CAEE3B28-B5CC-4A8D-9E99-9A68BF1FEC55}" destId="{A3DF67AD-9737-4A5D-A368-9C9EA66270B7}" srcOrd="5" destOrd="0" presId="urn:microsoft.com/office/officeart/2005/8/layout/hierarchy3"/>
    <dgm:cxn modelId="{6C4E9DAD-3969-49F9-BD0E-420D82BFB72F}" type="presParOf" srcId="{CAEE3B28-B5CC-4A8D-9E99-9A68BF1FEC55}" destId="{EBC9526D-298C-4A6B-9C7F-9FCEF04F460E}" srcOrd="6" destOrd="0" presId="urn:microsoft.com/office/officeart/2005/8/layout/hierarchy3"/>
    <dgm:cxn modelId="{E2F4FB5F-0822-4533-B773-B2A8432396B6}" type="presParOf" srcId="{CAEE3B28-B5CC-4A8D-9E99-9A68BF1FEC55}" destId="{8ED4CBB1-7309-45A3-BFD3-691E8F6F026E}" srcOrd="7" destOrd="0" presId="urn:microsoft.com/office/officeart/2005/8/layout/hierarchy3"/>
    <dgm:cxn modelId="{A23BCD92-B34C-403F-A2CB-3CF2D47C5902}" type="presParOf" srcId="{CAEE3B28-B5CC-4A8D-9E99-9A68BF1FEC55}" destId="{B7FF03AC-E224-4E2C-965E-B32DD4E42E7E}" srcOrd="8" destOrd="0" presId="urn:microsoft.com/office/officeart/2005/8/layout/hierarchy3"/>
    <dgm:cxn modelId="{376A651B-4871-4648-99EA-DFBB4E45EFF9}" type="presParOf" srcId="{CAEE3B28-B5CC-4A8D-9E99-9A68BF1FEC55}" destId="{6CBACCF3-4A53-435F-AD9B-71740C59B0A1}" srcOrd="9" destOrd="0" presId="urn:microsoft.com/office/officeart/2005/8/layout/hierarchy3"/>
    <dgm:cxn modelId="{1FF32FD0-60E9-4BFA-BF72-87C70A4B98F2}" type="presParOf" srcId="{CAEE3B28-B5CC-4A8D-9E99-9A68BF1FEC55}" destId="{E92DCC74-D55C-4C2B-8446-C6E48115F766}" srcOrd="10" destOrd="0" presId="urn:microsoft.com/office/officeart/2005/8/layout/hierarchy3"/>
    <dgm:cxn modelId="{BC71B9A3-C17E-4C95-A910-CC2E5B0D7C4B}" type="presParOf" srcId="{CAEE3B28-B5CC-4A8D-9E99-9A68BF1FEC55}" destId="{E2919FB6-9EC4-46C9-96B3-9B0F250293EC}" srcOrd="11" destOrd="0" presId="urn:microsoft.com/office/officeart/2005/8/layout/hierarchy3"/>
    <dgm:cxn modelId="{2FDBFF27-B486-49F2-8DFE-17860101F2F6}" type="presParOf" srcId="{251C782F-FBD1-4E03-B39C-1FF744220738}" destId="{D96F3852-B898-4C44-87F5-063F379FF51F}" srcOrd="2" destOrd="0" presId="urn:microsoft.com/office/officeart/2005/8/layout/hierarchy3"/>
    <dgm:cxn modelId="{69F805C3-F92D-4286-AB56-5CEC1B36DDE9}" type="presParOf" srcId="{D96F3852-B898-4C44-87F5-063F379FF51F}" destId="{B6415A2A-1FE2-4B47-9CDD-10B80AF1008B}" srcOrd="0" destOrd="0" presId="urn:microsoft.com/office/officeart/2005/8/layout/hierarchy3"/>
    <dgm:cxn modelId="{57CBC496-357E-4ED2-8FA9-58BB5DCB24CC}" type="presParOf" srcId="{B6415A2A-1FE2-4B47-9CDD-10B80AF1008B}" destId="{95C664E4-EC3D-4714-8767-DC9B0F842E5B}" srcOrd="0" destOrd="0" presId="urn:microsoft.com/office/officeart/2005/8/layout/hierarchy3"/>
    <dgm:cxn modelId="{E7A12748-7510-425E-B8F1-7FB954B9453D}" type="presParOf" srcId="{B6415A2A-1FE2-4B47-9CDD-10B80AF1008B}" destId="{42BF51AB-DF6C-4FC2-B07A-250D9560B679}" srcOrd="1" destOrd="0" presId="urn:microsoft.com/office/officeart/2005/8/layout/hierarchy3"/>
    <dgm:cxn modelId="{F9E129B4-9D39-47CB-B5D0-355E7D5E5061}" type="presParOf" srcId="{D96F3852-B898-4C44-87F5-063F379FF51F}" destId="{31087E74-6CA2-4669-A844-9AC243921B63}" srcOrd="1" destOrd="0" presId="urn:microsoft.com/office/officeart/2005/8/layout/hierarchy3"/>
    <dgm:cxn modelId="{6725F150-642D-4C5E-AE39-0A645839EE3F}" type="presParOf" srcId="{31087E74-6CA2-4669-A844-9AC243921B63}" destId="{5D09022D-69A3-4F6B-8D47-0ED8585EC0F5}" srcOrd="0" destOrd="0" presId="urn:microsoft.com/office/officeart/2005/8/layout/hierarchy3"/>
    <dgm:cxn modelId="{2A8D9863-9A27-424D-B0B8-D429361F9019}" type="presParOf" srcId="{31087E74-6CA2-4669-A844-9AC243921B63}" destId="{7A4021A6-5D41-4F5B-AFFD-05FE64004E1E}" srcOrd="1" destOrd="0" presId="urn:microsoft.com/office/officeart/2005/8/layout/hierarchy3"/>
    <dgm:cxn modelId="{E0CB6D20-9BBF-470A-BAD9-AC7844F2F26A}" type="presParOf" srcId="{31087E74-6CA2-4669-A844-9AC243921B63}" destId="{24EC292D-B2CF-4040-A275-4FE1D6EE6120}" srcOrd="2" destOrd="0" presId="urn:microsoft.com/office/officeart/2005/8/layout/hierarchy3"/>
    <dgm:cxn modelId="{85894C34-B171-4B24-8DCC-434D5D74ED18}" type="presParOf" srcId="{31087E74-6CA2-4669-A844-9AC243921B63}" destId="{757A6517-876F-4B6A-9EBB-B60117821229}" srcOrd="3" destOrd="0" presId="urn:microsoft.com/office/officeart/2005/8/layout/hierarchy3"/>
    <dgm:cxn modelId="{B3E9E04E-7C4F-4FE4-92D1-B1B04A77391C}" type="presParOf" srcId="{31087E74-6CA2-4669-A844-9AC243921B63}" destId="{5FB06484-226C-4776-898D-7FE3751353D1}" srcOrd="4" destOrd="0" presId="urn:microsoft.com/office/officeart/2005/8/layout/hierarchy3"/>
    <dgm:cxn modelId="{05353E9E-6A0A-4E8B-B624-452C53C1411D}" type="presParOf" srcId="{31087E74-6CA2-4669-A844-9AC243921B63}" destId="{D7DC4479-0FD5-4756-B6D6-015DF55F3FF6}" srcOrd="5" destOrd="0" presId="urn:microsoft.com/office/officeart/2005/8/layout/hierarchy3"/>
    <dgm:cxn modelId="{82AD2CBF-B1C8-4354-9845-B064F4E2FECC}" type="presParOf" srcId="{31087E74-6CA2-4669-A844-9AC243921B63}" destId="{86F086A9-9A70-4419-9573-E6D94EC3D19D}" srcOrd="6" destOrd="0" presId="urn:microsoft.com/office/officeart/2005/8/layout/hierarchy3"/>
    <dgm:cxn modelId="{11476279-FEDF-49E3-BC28-591F3F533DD2}" type="presParOf" srcId="{31087E74-6CA2-4669-A844-9AC243921B63}" destId="{C7D3352E-82C2-480D-ACB6-C662363431C6}" srcOrd="7" destOrd="0" presId="urn:microsoft.com/office/officeart/2005/8/layout/hierarchy3"/>
    <dgm:cxn modelId="{96D359F1-B614-41D2-9D71-299389CF3B2C}" type="presParOf" srcId="{31087E74-6CA2-4669-A844-9AC243921B63}" destId="{78C5D2DA-6EA6-4B1A-A483-66613E635D1A}" srcOrd="8" destOrd="0" presId="urn:microsoft.com/office/officeart/2005/8/layout/hierarchy3"/>
    <dgm:cxn modelId="{C8609FBA-736E-4346-B3ED-CA96EFA9D8DF}" type="presParOf" srcId="{31087E74-6CA2-4669-A844-9AC243921B63}" destId="{328A2C4E-DF97-4621-B6A3-DAC47263EF81}" srcOrd="9" destOrd="0" presId="urn:microsoft.com/office/officeart/2005/8/layout/hierarchy3"/>
    <dgm:cxn modelId="{37040ECB-D095-49BA-8E8C-3FF4A052186B}" type="presParOf" srcId="{251C782F-FBD1-4E03-B39C-1FF744220738}" destId="{2C9E050A-07F7-44BF-A339-E64927241079}" srcOrd="3" destOrd="0" presId="urn:microsoft.com/office/officeart/2005/8/layout/hierarchy3"/>
    <dgm:cxn modelId="{EE55F5D9-6340-4D78-829B-5A433C86374D}" type="presParOf" srcId="{2C9E050A-07F7-44BF-A339-E64927241079}" destId="{7042CEF7-4A0A-4D12-BBC9-47CB8DD3DDD8}" srcOrd="0" destOrd="0" presId="urn:microsoft.com/office/officeart/2005/8/layout/hierarchy3"/>
    <dgm:cxn modelId="{FE6A905E-987B-4288-A8CF-C2D932A4F210}" type="presParOf" srcId="{7042CEF7-4A0A-4D12-BBC9-47CB8DD3DDD8}" destId="{775063A3-EA81-4289-AEE5-9AD64A9ECDEA}" srcOrd="0" destOrd="0" presId="urn:microsoft.com/office/officeart/2005/8/layout/hierarchy3"/>
    <dgm:cxn modelId="{A89BA54A-BBDC-4AF7-937B-F412CA32FC2B}" type="presParOf" srcId="{7042CEF7-4A0A-4D12-BBC9-47CB8DD3DDD8}" destId="{80A410A9-8666-4B08-ABA0-296E9E18AD2A}" srcOrd="1" destOrd="0" presId="urn:microsoft.com/office/officeart/2005/8/layout/hierarchy3"/>
    <dgm:cxn modelId="{0F9C2198-81DA-4BC3-B3B2-CC3556A372FE}" type="presParOf" srcId="{2C9E050A-07F7-44BF-A339-E64927241079}" destId="{B9BC7323-01FF-4CAD-8B7E-37877904C381}" srcOrd="1" destOrd="0" presId="urn:microsoft.com/office/officeart/2005/8/layout/hierarchy3"/>
    <dgm:cxn modelId="{3ABFCEB5-4A13-4426-8B86-6000A00F8587}" type="presParOf" srcId="{B9BC7323-01FF-4CAD-8B7E-37877904C381}" destId="{E10972D7-FE2E-45A2-8E3F-0D24B632AB6F}" srcOrd="0" destOrd="0" presId="urn:microsoft.com/office/officeart/2005/8/layout/hierarchy3"/>
    <dgm:cxn modelId="{1032773A-75BB-4AF7-A228-64A19131D685}" type="presParOf" srcId="{B9BC7323-01FF-4CAD-8B7E-37877904C381}" destId="{E4D24702-2C5F-4FAE-86D0-82562B6A6B43}" srcOrd="1" destOrd="0" presId="urn:microsoft.com/office/officeart/2005/8/layout/hierarchy3"/>
    <dgm:cxn modelId="{EE90AB9B-E482-49D0-ABB9-959E13E76D40}" type="presParOf" srcId="{B9BC7323-01FF-4CAD-8B7E-37877904C381}" destId="{F6D77817-D947-4895-93A6-93F0759DE9AF}" srcOrd="2" destOrd="0" presId="urn:microsoft.com/office/officeart/2005/8/layout/hierarchy3"/>
    <dgm:cxn modelId="{6D6970F4-6E40-4BF0-A30F-9FD6317EF07F}" type="presParOf" srcId="{B9BC7323-01FF-4CAD-8B7E-37877904C381}" destId="{324ED53B-9BE7-48AE-A889-BCDDF1189577}" srcOrd="3" destOrd="0" presId="urn:microsoft.com/office/officeart/2005/8/layout/hierarchy3"/>
    <dgm:cxn modelId="{4A6139F2-C8E3-435C-BCB5-8E003002018F}" type="presParOf" srcId="{B9BC7323-01FF-4CAD-8B7E-37877904C381}" destId="{60BA3763-E7B0-4F4B-B0E7-E83EF1100AC1}" srcOrd="4" destOrd="0" presId="urn:microsoft.com/office/officeart/2005/8/layout/hierarchy3"/>
    <dgm:cxn modelId="{A4572701-0E98-41CC-BDC7-197F29D2ED17}" type="presParOf" srcId="{B9BC7323-01FF-4CAD-8B7E-37877904C381}" destId="{334528E3-E806-4B84-9EC7-C70B16DDCA2E}" srcOrd="5" destOrd="0" presId="urn:microsoft.com/office/officeart/2005/8/layout/hierarchy3"/>
    <dgm:cxn modelId="{F0353264-64F8-47B1-A852-A563767C709C}" type="presParOf" srcId="{B9BC7323-01FF-4CAD-8B7E-37877904C381}" destId="{D9594A19-CA44-440D-B30F-4B168B88C3C7}" srcOrd="6" destOrd="0" presId="urn:microsoft.com/office/officeart/2005/8/layout/hierarchy3"/>
    <dgm:cxn modelId="{E7107884-07D5-4320-9394-99DAF77C134D}" type="presParOf" srcId="{B9BC7323-01FF-4CAD-8B7E-37877904C381}" destId="{5AB02B41-9058-4F81-A890-CEC589E208BC}" srcOrd="7" destOrd="0" presId="urn:microsoft.com/office/officeart/2005/8/layout/hierarchy3"/>
    <dgm:cxn modelId="{8935ACE7-7FFE-4BEC-942B-ECDBB6AA459D}" type="presParOf" srcId="{B9BC7323-01FF-4CAD-8B7E-37877904C381}" destId="{DFD41438-C0B8-4645-B250-AF4D2B89FD0D}" srcOrd="8" destOrd="0" presId="urn:microsoft.com/office/officeart/2005/8/layout/hierarchy3"/>
    <dgm:cxn modelId="{18D15888-3F5A-4911-A569-1FB802A8DE1D}" type="presParOf" srcId="{B9BC7323-01FF-4CAD-8B7E-37877904C381}" destId="{491D85FE-D415-424E-819C-6C6DA9E6F892}" srcOrd="9" destOrd="0" presId="urn:microsoft.com/office/officeart/2005/8/layout/hierarchy3"/>
    <dgm:cxn modelId="{256830CC-5BDF-481F-9E78-DF6CFA66B19B}" type="presParOf" srcId="{B9BC7323-01FF-4CAD-8B7E-37877904C381}" destId="{6ECEE87B-EFCC-41D4-9E20-3E2461A55F4B}" srcOrd="10" destOrd="0" presId="urn:microsoft.com/office/officeart/2005/8/layout/hierarchy3"/>
    <dgm:cxn modelId="{638CFE6D-69B4-458F-A215-E54CA7B70BC2}" type="presParOf" srcId="{B9BC7323-01FF-4CAD-8B7E-37877904C381}" destId="{F78D7D32-981B-488E-9452-707949BB2BFB}" srcOrd="11" destOrd="0" presId="urn:microsoft.com/office/officeart/2005/8/layout/hierarchy3"/>
    <dgm:cxn modelId="{C2177DA7-A1CD-4180-AA91-3825924EF92A}" type="presParOf" srcId="{251C782F-FBD1-4E03-B39C-1FF744220738}" destId="{DD7CF1EE-7433-42CD-A627-99206BEC1FC1}" srcOrd="4" destOrd="0" presId="urn:microsoft.com/office/officeart/2005/8/layout/hierarchy3"/>
    <dgm:cxn modelId="{0417B79E-1EFE-41A2-9A46-D139A194BC46}" type="presParOf" srcId="{DD7CF1EE-7433-42CD-A627-99206BEC1FC1}" destId="{C769D270-1CC5-4226-B0FA-B5EA2593AD6C}" srcOrd="0" destOrd="0" presId="urn:microsoft.com/office/officeart/2005/8/layout/hierarchy3"/>
    <dgm:cxn modelId="{0EEE3A82-1037-49BD-AFED-3A33BF8B396B}" type="presParOf" srcId="{C769D270-1CC5-4226-B0FA-B5EA2593AD6C}" destId="{39C2722C-0FC3-494B-B06D-C9822C132281}" srcOrd="0" destOrd="0" presId="urn:microsoft.com/office/officeart/2005/8/layout/hierarchy3"/>
    <dgm:cxn modelId="{87D1DA3E-4FCA-47F7-9A48-F6555BF2C973}" type="presParOf" srcId="{C769D270-1CC5-4226-B0FA-B5EA2593AD6C}" destId="{5501E068-280F-4DC4-9FB3-0848DC43E61A}" srcOrd="1" destOrd="0" presId="urn:microsoft.com/office/officeart/2005/8/layout/hierarchy3"/>
    <dgm:cxn modelId="{33906341-12DF-4BA8-BBDB-184BE51E314E}" type="presParOf" srcId="{DD7CF1EE-7433-42CD-A627-99206BEC1FC1}" destId="{6D9DAC59-E26F-4845-98D7-B37513250DC4}" srcOrd="1" destOrd="0" presId="urn:microsoft.com/office/officeart/2005/8/layout/hierarchy3"/>
    <dgm:cxn modelId="{0EC0AB71-F943-4F3F-8326-42913EA2F2C1}" type="presParOf" srcId="{6D9DAC59-E26F-4845-98D7-B37513250DC4}" destId="{6C9027D3-A118-4465-84D8-C4FCFAC2AB43}" srcOrd="0" destOrd="0" presId="urn:microsoft.com/office/officeart/2005/8/layout/hierarchy3"/>
    <dgm:cxn modelId="{6BE4184E-6F6B-47E1-97F2-141D0B36908F}" type="presParOf" srcId="{6D9DAC59-E26F-4845-98D7-B37513250DC4}" destId="{EC600A35-77E6-4DEA-839A-DC15FBEBC5B7}" srcOrd="1" destOrd="0" presId="urn:microsoft.com/office/officeart/2005/8/layout/hierarchy3"/>
    <dgm:cxn modelId="{E3AE7AAA-5374-48B9-AD23-C79E332AB3F9}" type="presParOf" srcId="{6D9DAC59-E26F-4845-98D7-B37513250DC4}" destId="{30AD26DE-08FD-4E0A-9FC5-7EE0B69B5ADE}" srcOrd="2" destOrd="0" presId="urn:microsoft.com/office/officeart/2005/8/layout/hierarchy3"/>
    <dgm:cxn modelId="{740672A0-5456-4C68-AC3B-7F267AE75E42}" type="presParOf" srcId="{6D9DAC59-E26F-4845-98D7-B37513250DC4}" destId="{0F94FD80-F261-4925-8605-4137AA44A0C5}" srcOrd="3" destOrd="0" presId="urn:microsoft.com/office/officeart/2005/8/layout/hierarchy3"/>
    <dgm:cxn modelId="{22A787CE-CB27-45A3-8B21-23CB9DD907A0}" type="presParOf" srcId="{6D9DAC59-E26F-4845-98D7-B37513250DC4}" destId="{EC429E3C-87D6-4C15-9E24-A905E8AA3F0C}" srcOrd="4" destOrd="0" presId="urn:microsoft.com/office/officeart/2005/8/layout/hierarchy3"/>
    <dgm:cxn modelId="{CCFF5749-9674-4F7D-A5DE-8483115DD576}" type="presParOf" srcId="{6D9DAC59-E26F-4845-98D7-B37513250DC4}" destId="{63C94658-2E2B-4B38-85E6-73764E49DD3D}" srcOrd="5" destOrd="0" presId="urn:microsoft.com/office/officeart/2005/8/layout/hierarchy3"/>
    <dgm:cxn modelId="{AF4D2B2E-55B1-496E-BBB2-5FEE36BE8E30}" type="presParOf" srcId="{6D9DAC59-E26F-4845-98D7-B37513250DC4}" destId="{F4A02396-53D1-471E-A5C5-2F8A06F5BDAC}" srcOrd="6" destOrd="0" presId="urn:microsoft.com/office/officeart/2005/8/layout/hierarchy3"/>
    <dgm:cxn modelId="{F94A3996-55AA-4C34-BEBA-1EA2063967DB}" type="presParOf" srcId="{6D9DAC59-E26F-4845-98D7-B37513250DC4}" destId="{5F5C2991-5D4D-4127-B2B0-841BBD37641F}" srcOrd="7" destOrd="0" presId="urn:microsoft.com/office/officeart/2005/8/layout/hierarchy3"/>
    <dgm:cxn modelId="{02AFC308-DA0D-4840-AA7D-384337038F4A}" type="presParOf" srcId="{251C782F-FBD1-4E03-B39C-1FF744220738}" destId="{4CB9E238-6444-4695-801A-39D29947974E}" srcOrd="5" destOrd="0" presId="urn:microsoft.com/office/officeart/2005/8/layout/hierarchy3"/>
    <dgm:cxn modelId="{44A37A31-CEE0-4C6E-86FC-C4FBD4A6C620}" type="presParOf" srcId="{4CB9E238-6444-4695-801A-39D29947974E}" destId="{996CC467-2A40-48DB-87BA-1E1EA5013A40}" srcOrd="0" destOrd="0" presId="urn:microsoft.com/office/officeart/2005/8/layout/hierarchy3"/>
    <dgm:cxn modelId="{F630916B-D848-409C-B74F-7C4262C1B398}" type="presParOf" srcId="{996CC467-2A40-48DB-87BA-1E1EA5013A40}" destId="{B43D2DBD-99F2-4E80-AFB5-64C78C616872}" srcOrd="0" destOrd="0" presId="urn:microsoft.com/office/officeart/2005/8/layout/hierarchy3"/>
    <dgm:cxn modelId="{1797A2A6-7CD4-4DEA-9B6E-6B8763B1A264}" type="presParOf" srcId="{996CC467-2A40-48DB-87BA-1E1EA5013A40}" destId="{B57EC928-448D-4EF1-99B8-8E1BB2B53FFA}" srcOrd="1" destOrd="0" presId="urn:microsoft.com/office/officeart/2005/8/layout/hierarchy3"/>
    <dgm:cxn modelId="{DD1D5501-A140-429F-9307-063DB4BCD53A}" type="presParOf" srcId="{4CB9E238-6444-4695-801A-39D29947974E}" destId="{6BA15F9B-1B79-40EC-BB12-F469C516AC1E}" srcOrd="1" destOrd="0" presId="urn:microsoft.com/office/officeart/2005/8/layout/hierarchy3"/>
    <dgm:cxn modelId="{661CAADF-54B9-418B-AE42-8B3009EB7648}" type="presParOf" srcId="{6BA15F9B-1B79-40EC-BB12-F469C516AC1E}" destId="{453B10DD-CD81-45E0-B527-5FD8D83E963A}" srcOrd="0" destOrd="0" presId="urn:microsoft.com/office/officeart/2005/8/layout/hierarchy3"/>
    <dgm:cxn modelId="{252789CD-3CAE-4606-8CB9-2F3D91429815}" type="presParOf" srcId="{6BA15F9B-1B79-40EC-BB12-F469C516AC1E}" destId="{F4FFB66F-8EC0-41B1-A8BE-55FB1FA04726}" srcOrd="1" destOrd="0" presId="urn:microsoft.com/office/officeart/2005/8/layout/hierarchy3"/>
    <dgm:cxn modelId="{3CCFDF5E-D15D-47F7-9E54-4535E4842913}" type="presParOf" srcId="{6BA15F9B-1B79-40EC-BB12-F469C516AC1E}" destId="{524229FF-BB16-417D-B9E6-A6853F86023E}" srcOrd="2" destOrd="0" presId="urn:microsoft.com/office/officeart/2005/8/layout/hierarchy3"/>
    <dgm:cxn modelId="{FA20C346-DDF6-4575-81BF-11B6F7DE34E6}" type="presParOf" srcId="{6BA15F9B-1B79-40EC-BB12-F469C516AC1E}" destId="{534AE5AE-88B1-4B25-BCE9-6AB99155482B}" srcOrd="3" destOrd="0" presId="urn:microsoft.com/office/officeart/2005/8/layout/hierarchy3"/>
    <dgm:cxn modelId="{D676F7C7-FB3A-4C6D-BC0C-C99863EA3FFC}" type="presParOf" srcId="{6BA15F9B-1B79-40EC-BB12-F469C516AC1E}" destId="{00E805D8-77C5-4E09-9985-EE76C9290CD7}" srcOrd="4" destOrd="0" presId="urn:microsoft.com/office/officeart/2005/8/layout/hierarchy3"/>
    <dgm:cxn modelId="{0328729B-560A-40FE-ADEA-AEF0A1D713D4}" type="presParOf" srcId="{6BA15F9B-1B79-40EC-BB12-F469C516AC1E}" destId="{DDA871CB-5D90-433B-968B-F57FF3470210}" srcOrd="5" destOrd="0" presId="urn:microsoft.com/office/officeart/2005/8/layout/hierarchy3"/>
    <dgm:cxn modelId="{10A53389-007B-4CA7-82E9-5C3860D5E06D}" type="presParOf" srcId="{6BA15F9B-1B79-40EC-BB12-F469C516AC1E}" destId="{377E215A-5636-4C85-A2C0-37CFA42B096F}" srcOrd="6" destOrd="0" presId="urn:microsoft.com/office/officeart/2005/8/layout/hierarchy3"/>
    <dgm:cxn modelId="{7EF54395-7082-417A-9ACF-162A49CE3D5A}" type="presParOf" srcId="{6BA15F9B-1B79-40EC-BB12-F469C516AC1E}" destId="{6C2E6956-1509-46FA-9A7C-92330F1D6AD3}" srcOrd="7" destOrd="0" presId="urn:microsoft.com/office/officeart/2005/8/layout/hierarchy3"/>
    <dgm:cxn modelId="{CF24E2F0-0A94-4EB1-9360-B77B624FE9EB}" type="presParOf" srcId="{6BA15F9B-1B79-40EC-BB12-F469C516AC1E}" destId="{A9F72926-AF8E-49E0-95DC-81AE7F3ACDE4}" srcOrd="8" destOrd="0" presId="urn:microsoft.com/office/officeart/2005/8/layout/hierarchy3"/>
    <dgm:cxn modelId="{9D88F599-4972-44DF-B3FB-F610D43A6699}" type="presParOf" srcId="{6BA15F9B-1B79-40EC-BB12-F469C516AC1E}" destId="{D9BC2374-E358-449B-890A-8A343D76C77F}" srcOrd="9" destOrd="0" presId="urn:microsoft.com/office/officeart/2005/8/layout/hierarchy3"/>
    <dgm:cxn modelId="{0020B41A-E401-4FFC-97B2-348FC2CD3C12}" type="presParOf" srcId="{6BA15F9B-1B79-40EC-BB12-F469C516AC1E}" destId="{4B6151BD-2674-4CC5-9AF8-819F85E03C1C}" srcOrd="10" destOrd="0" presId="urn:microsoft.com/office/officeart/2005/8/layout/hierarchy3"/>
    <dgm:cxn modelId="{71977375-E744-4872-9D97-B2A93C69B39D}" type="presParOf" srcId="{6BA15F9B-1B79-40EC-BB12-F469C516AC1E}" destId="{A777214A-BBBF-47BA-AD84-B8ED65D8B062}" srcOrd="11" destOrd="0" presId="urn:microsoft.com/office/officeart/2005/8/layout/hierarchy3"/>
    <dgm:cxn modelId="{FDD64337-614C-40E5-B695-AE8EC26EBED4}" type="presParOf" srcId="{6BA15F9B-1B79-40EC-BB12-F469C516AC1E}" destId="{48871F65-87FD-4D31-9FC1-75DF154BBBB6}" srcOrd="12" destOrd="0" presId="urn:microsoft.com/office/officeart/2005/8/layout/hierarchy3"/>
    <dgm:cxn modelId="{9693523F-ACD5-46FF-BC3E-3901C78DFF7E}" type="presParOf" srcId="{6BA15F9B-1B79-40EC-BB12-F469C516AC1E}" destId="{160B1395-B7C3-467F-8C36-6B566B8CA7B7}" srcOrd="1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9BB02-36B3-4709-BFB3-554C04CB805D}">
      <dsp:nvSpPr>
        <dsp:cNvPr id="0" name=""/>
        <dsp:cNvSpPr/>
      </dsp:nvSpPr>
      <dsp:spPr>
        <a:xfrm>
          <a:off x="1146726"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Físicos</a:t>
          </a:r>
        </a:p>
      </dsp:txBody>
      <dsp:txXfrm>
        <a:off x="1166223" y="20703"/>
        <a:ext cx="1292383" cy="626694"/>
      </dsp:txXfrm>
    </dsp:sp>
    <dsp:sp modelId="{D86F5C73-56BB-4BB2-B57E-E97DC85C2F08}">
      <dsp:nvSpPr>
        <dsp:cNvPr id="0" name=""/>
        <dsp:cNvSpPr/>
      </dsp:nvSpPr>
      <dsp:spPr>
        <a:xfrm>
          <a:off x="1279864"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AC6BD3-4B28-4058-B0AF-FB84CB5E6E73}">
      <dsp:nvSpPr>
        <dsp:cNvPr id="0" name=""/>
        <dsp:cNvSpPr/>
      </dsp:nvSpPr>
      <dsp:spPr>
        <a:xfrm>
          <a:off x="1413002"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Ruido</a:t>
          </a:r>
        </a:p>
      </dsp:txBody>
      <dsp:txXfrm>
        <a:off x="1432499" y="852813"/>
        <a:ext cx="1026107" cy="626694"/>
      </dsp:txXfrm>
    </dsp:sp>
    <dsp:sp modelId="{16673EEE-A004-400C-90A0-A1CFE00F8BFF}">
      <dsp:nvSpPr>
        <dsp:cNvPr id="0" name=""/>
        <dsp:cNvSpPr/>
      </dsp:nvSpPr>
      <dsp:spPr>
        <a:xfrm>
          <a:off x="1279864"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BC06A8-8ABD-49AA-9B68-99234FC3FE6B}">
      <dsp:nvSpPr>
        <dsp:cNvPr id="0" name=""/>
        <dsp:cNvSpPr/>
      </dsp:nvSpPr>
      <dsp:spPr>
        <a:xfrm>
          <a:off x="1413002"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Iluminación</a:t>
          </a:r>
        </a:p>
      </dsp:txBody>
      <dsp:txXfrm>
        <a:off x="1432499" y="1684924"/>
        <a:ext cx="1026107" cy="626694"/>
      </dsp:txXfrm>
    </dsp:sp>
    <dsp:sp modelId="{3391673B-39BD-4C63-8818-02CBE8628BB3}">
      <dsp:nvSpPr>
        <dsp:cNvPr id="0" name=""/>
        <dsp:cNvSpPr/>
      </dsp:nvSpPr>
      <dsp:spPr>
        <a:xfrm>
          <a:off x="1279864"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55E1DE-210E-498A-93BF-D67E9E64B557}">
      <dsp:nvSpPr>
        <dsp:cNvPr id="0" name=""/>
        <dsp:cNvSpPr/>
      </dsp:nvSpPr>
      <dsp:spPr>
        <a:xfrm>
          <a:off x="1413002"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Vibración</a:t>
          </a:r>
        </a:p>
      </dsp:txBody>
      <dsp:txXfrm>
        <a:off x="1432499" y="2517034"/>
        <a:ext cx="1026107" cy="626694"/>
      </dsp:txXfrm>
    </dsp:sp>
    <dsp:sp modelId="{924A2705-8612-40AD-A28F-FE10233E77FD}">
      <dsp:nvSpPr>
        <dsp:cNvPr id="0" name=""/>
        <dsp:cNvSpPr/>
      </dsp:nvSpPr>
      <dsp:spPr>
        <a:xfrm>
          <a:off x="1279864"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1DFEE2-A0CE-417A-8D25-E6B131FFC7B3}">
      <dsp:nvSpPr>
        <dsp:cNvPr id="0" name=""/>
        <dsp:cNvSpPr/>
      </dsp:nvSpPr>
      <dsp:spPr>
        <a:xfrm>
          <a:off x="1413002"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Temperatura extrema</a:t>
          </a:r>
        </a:p>
      </dsp:txBody>
      <dsp:txXfrm>
        <a:off x="1432499" y="3349145"/>
        <a:ext cx="1026107" cy="626694"/>
      </dsp:txXfrm>
    </dsp:sp>
    <dsp:sp modelId="{2BF4FDD3-CB2F-439B-9A68-C6EE1675F43D}">
      <dsp:nvSpPr>
        <dsp:cNvPr id="0" name=""/>
        <dsp:cNvSpPr/>
      </dsp:nvSpPr>
      <dsp:spPr>
        <a:xfrm>
          <a:off x="1279864"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15CA23-251A-48EC-9295-7D8926CEAA9D}">
      <dsp:nvSpPr>
        <dsp:cNvPr id="0" name=""/>
        <dsp:cNvSpPr/>
      </dsp:nvSpPr>
      <dsp:spPr>
        <a:xfrm>
          <a:off x="1413002"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Presión</a:t>
          </a:r>
        </a:p>
      </dsp:txBody>
      <dsp:txXfrm>
        <a:off x="1432499" y="4181256"/>
        <a:ext cx="1026107" cy="626694"/>
      </dsp:txXfrm>
    </dsp:sp>
    <dsp:sp modelId="{0F751956-4BCE-4A7E-9EF7-A893B2F83BD4}">
      <dsp:nvSpPr>
        <dsp:cNvPr id="0" name=""/>
        <dsp:cNvSpPr/>
      </dsp:nvSpPr>
      <dsp:spPr>
        <a:xfrm>
          <a:off x="1279864" y="666894"/>
          <a:ext cx="133137" cy="4659819"/>
        </a:xfrm>
        <a:custGeom>
          <a:avLst/>
          <a:gdLst/>
          <a:ahLst/>
          <a:cxnLst/>
          <a:rect l="0" t="0" r="0" b="0"/>
          <a:pathLst>
            <a:path>
              <a:moveTo>
                <a:pt x="0" y="0"/>
              </a:moveTo>
              <a:lnTo>
                <a:pt x="0" y="4659819"/>
              </a:lnTo>
              <a:lnTo>
                <a:pt x="133137" y="465981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06F744-943B-492A-B9FD-952065E13E0A}">
      <dsp:nvSpPr>
        <dsp:cNvPr id="0" name=""/>
        <dsp:cNvSpPr/>
      </dsp:nvSpPr>
      <dsp:spPr>
        <a:xfrm>
          <a:off x="1413002" y="499386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Radicación</a:t>
          </a:r>
        </a:p>
      </dsp:txBody>
      <dsp:txXfrm>
        <a:off x="1432499" y="5013366"/>
        <a:ext cx="1026107" cy="626694"/>
      </dsp:txXfrm>
    </dsp:sp>
    <dsp:sp modelId="{B53141F7-5709-49C9-A584-563D56C17418}">
      <dsp:nvSpPr>
        <dsp:cNvPr id="0" name=""/>
        <dsp:cNvSpPr/>
      </dsp:nvSpPr>
      <dsp:spPr>
        <a:xfrm>
          <a:off x="2810948"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Biológicos</a:t>
          </a:r>
        </a:p>
      </dsp:txBody>
      <dsp:txXfrm>
        <a:off x="2830445" y="20703"/>
        <a:ext cx="1292383" cy="626694"/>
      </dsp:txXfrm>
    </dsp:sp>
    <dsp:sp modelId="{C40E8416-9936-4A1E-B26E-E8CB04E3A58F}">
      <dsp:nvSpPr>
        <dsp:cNvPr id="0" name=""/>
        <dsp:cNvSpPr/>
      </dsp:nvSpPr>
      <dsp:spPr>
        <a:xfrm>
          <a:off x="2944085"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AFB1CD-2FDF-41DD-811D-9B25B30292E2}">
      <dsp:nvSpPr>
        <dsp:cNvPr id="0" name=""/>
        <dsp:cNvSpPr/>
      </dsp:nvSpPr>
      <dsp:spPr>
        <a:xfrm>
          <a:off x="3077223"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Virus</a:t>
          </a:r>
        </a:p>
      </dsp:txBody>
      <dsp:txXfrm>
        <a:off x="3096720" y="852813"/>
        <a:ext cx="1026107" cy="626694"/>
      </dsp:txXfrm>
    </dsp:sp>
    <dsp:sp modelId="{9B6C42E3-BE38-46A6-A818-902EEE8E3687}">
      <dsp:nvSpPr>
        <dsp:cNvPr id="0" name=""/>
        <dsp:cNvSpPr/>
      </dsp:nvSpPr>
      <dsp:spPr>
        <a:xfrm>
          <a:off x="2944085"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13290D-FFF0-4E74-A5B7-C6C48878E7F3}">
      <dsp:nvSpPr>
        <dsp:cNvPr id="0" name=""/>
        <dsp:cNvSpPr/>
      </dsp:nvSpPr>
      <dsp:spPr>
        <a:xfrm>
          <a:off x="3077223"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Bacterias</a:t>
          </a:r>
        </a:p>
      </dsp:txBody>
      <dsp:txXfrm>
        <a:off x="3096720" y="1684924"/>
        <a:ext cx="1026107" cy="626694"/>
      </dsp:txXfrm>
    </dsp:sp>
    <dsp:sp modelId="{687161A6-F3F7-4A07-9F68-3D9B4A9DB413}">
      <dsp:nvSpPr>
        <dsp:cNvPr id="0" name=""/>
        <dsp:cNvSpPr/>
      </dsp:nvSpPr>
      <dsp:spPr>
        <a:xfrm>
          <a:off x="2944085"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DF67AD-9737-4A5D-A368-9C9EA66270B7}">
      <dsp:nvSpPr>
        <dsp:cNvPr id="0" name=""/>
        <dsp:cNvSpPr/>
      </dsp:nvSpPr>
      <dsp:spPr>
        <a:xfrm>
          <a:off x="3077223"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Hongos</a:t>
          </a:r>
        </a:p>
      </dsp:txBody>
      <dsp:txXfrm>
        <a:off x="3096720" y="2517034"/>
        <a:ext cx="1026107" cy="626694"/>
      </dsp:txXfrm>
    </dsp:sp>
    <dsp:sp modelId="{EBC9526D-298C-4A6B-9C7F-9FCEF04F460E}">
      <dsp:nvSpPr>
        <dsp:cNvPr id="0" name=""/>
        <dsp:cNvSpPr/>
      </dsp:nvSpPr>
      <dsp:spPr>
        <a:xfrm>
          <a:off x="2944085"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D4CBB1-7309-45A3-BFD3-691E8F6F026E}">
      <dsp:nvSpPr>
        <dsp:cNvPr id="0" name=""/>
        <dsp:cNvSpPr/>
      </dsp:nvSpPr>
      <dsp:spPr>
        <a:xfrm>
          <a:off x="3077223"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Parásitos</a:t>
          </a:r>
        </a:p>
      </dsp:txBody>
      <dsp:txXfrm>
        <a:off x="3096720" y="3349145"/>
        <a:ext cx="1026107" cy="626694"/>
      </dsp:txXfrm>
    </dsp:sp>
    <dsp:sp modelId="{B7FF03AC-E224-4E2C-965E-B32DD4E42E7E}">
      <dsp:nvSpPr>
        <dsp:cNvPr id="0" name=""/>
        <dsp:cNvSpPr/>
      </dsp:nvSpPr>
      <dsp:spPr>
        <a:xfrm>
          <a:off x="2944085"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CCF3-4A53-435F-AD9B-71740C59B0A1}">
      <dsp:nvSpPr>
        <dsp:cNvPr id="0" name=""/>
        <dsp:cNvSpPr/>
      </dsp:nvSpPr>
      <dsp:spPr>
        <a:xfrm>
          <a:off x="3077223"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Picaduras</a:t>
          </a:r>
        </a:p>
      </dsp:txBody>
      <dsp:txXfrm>
        <a:off x="3096720" y="4181256"/>
        <a:ext cx="1026107" cy="626694"/>
      </dsp:txXfrm>
    </dsp:sp>
    <dsp:sp modelId="{E92DCC74-D55C-4C2B-8446-C6E48115F766}">
      <dsp:nvSpPr>
        <dsp:cNvPr id="0" name=""/>
        <dsp:cNvSpPr/>
      </dsp:nvSpPr>
      <dsp:spPr>
        <a:xfrm>
          <a:off x="2944085" y="666894"/>
          <a:ext cx="133137" cy="4659819"/>
        </a:xfrm>
        <a:custGeom>
          <a:avLst/>
          <a:gdLst/>
          <a:ahLst/>
          <a:cxnLst/>
          <a:rect l="0" t="0" r="0" b="0"/>
          <a:pathLst>
            <a:path>
              <a:moveTo>
                <a:pt x="0" y="0"/>
              </a:moveTo>
              <a:lnTo>
                <a:pt x="0" y="4659819"/>
              </a:lnTo>
              <a:lnTo>
                <a:pt x="133137" y="465981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19FB6-9EC4-46C9-96B3-9B0F250293EC}">
      <dsp:nvSpPr>
        <dsp:cNvPr id="0" name=""/>
        <dsp:cNvSpPr/>
      </dsp:nvSpPr>
      <dsp:spPr>
        <a:xfrm>
          <a:off x="3077223" y="499386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Mordeduras</a:t>
          </a:r>
        </a:p>
      </dsp:txBody>
      <dsp:txXfrm>
        <a:off x="3096720" y="5013366"/>
        <a:ext cx="1026107" cy="626694"/>
      </dsp:txXfrm>
    </dsp:sp>
    <dsp:sp modelId="{95C664E4-EC3D-4714-8767-DC9B0F842E5B}">
      <dsp:nvSpPr>
        <dsp:cNvPr id="0" name=""/>
        <dsp:cNvSpPr/>
      </dsp:nvSpPr>
      <dsp:spPr>
        <a:xfrm>
          <a:off x="4475169"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Químico</a:t>
          </a:r>
        </a:p>
      </dsp:txBody>
      <dsp:txXfrm>
        <a:off x="4494666" y="20703"/>
        <a:ext cx="1292383" cy="626694"/>
      </dsp:txXfrm>
    </dsp:sp>
    <dsp:sp modelId="{5D09022D-69A3-4F6B-8D47-0ED8585EC0F5}">
      <dsp:nvSpPr>
        <dsp:cNvPr id="0" name=""/>
        <dsp:cNvSpPr/>
      </dsp:nvSpPr>
      <dsp:spPr>
        <a:xfrm>
          <a:off x="4608307"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4021A6-5D41-4F5B-AFFD-05FE64004E1E}">
      <dsp:nvSpPr>
        <dsp:cNvPr id="0" name=""/>
        <dsp:cNvSpPr/>
      </dsp:nvSpPr>
      <dsp:spPr>
        <a:xfrm>
          <a:off x="4741444"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Polvos</a:t>
          </a:r>
        </a:p>
      </dsp:txBody>
      <dsp:txXfrm>
        <a:off x="4760941" y="852813"/>
        <a:ext cx="1026107" cy="626694"/>
      </dsp:txXfrm>
    </dsp:sp>
    <dsp:sp modelId="{24EC292D-B2CF-4040-A275-4FE1D6EE6120}">
      <dsp:nvSpPr>
        <dsp:cNvPr id="0" name=""/>
        <dsp:cNvSpPr/>
      </dsp:nvSpPr>
      <dsp:spPr>
        <a:xfrm>
          <a:off x="4608307"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7A6517-876F-4B6A-9EBB-B60117821229}">
      <dsp:nvSpPr>
        <dsp:cNvPr id="0" name=""/>
        <dsp:cNvSpPr/>
      </dsp:nvSpPr>
      <dsp:spPr>
        <a:xfrm>
          <a:off x="4741444"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Fibras</a:t>
          </a:r>
        </a:p>
      </dsp:txBody>
      <dsp:txXfrm>
        <a:off x="4760941" y="1684924"/>
        <a:ext cx="1026107" cy="626694"/>
      </dsp:txXfrm>
    </dsp:sp>
    <dsp:sp modelId="{5FB06484-226C-4776-898D-7FE3751353D1}">
      <dsp:nvSpPr>
        <dsp:cNvPr id="0" name=""/>
        <dsp:cNvSpPr/>
      </dsp:nvSpPr>
      <dsp:spPr>
        <a:xfrm>
          <a:off x="4608307"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DC4479-0FD5-4756-B6D6-015DF55F3FF6}">
      <dsp:nvSpPr>
        <dsp:cNvPr id="0" name=""/>
        <dsp:cNvSpPr/>
      </dsp:nvSpPr>
      <dsp:spPr>
        <a:xfrm>
          <a:off x="4741444"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Líquidos</a:t>
          </a:r>
        </a:p>
      </dsp:txBody>
      <dsp:txXfrm>
        <a:off x="4760941" y="2517034"/>
        <a:ext cx="1026107" cy="626694"/>
      </dsp:txXfrm>
    </dsp:sp>
    <dsp:sp modelId="{86F086A9-9A70-4419-9573-E6D94EC3D19D}">
      <dsp:nvSpPr>
        <dsp:cNvPr id="0" name=""/>
        <dsp:cNvSpPr/>
      </dsp:nvSpPr>
      <dsp:spPr>
        <a:xfrm>
          <a:off x="4608307"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D3352E-82C2-480D-ACB6-C662363431C6}">
      <dsp:nvSpPr>
        <dsp:cNvPr id="0" name=""/>
        <dsp:cNvSpPr/>
      </dsp:nvSpPr>
      <dsp:spPr>
        <a:xfrm>
          <a:off x="4741444"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Gases</a:t>
          </a:r>
        </a:p>
      </dsp:txBody>
      <dsp:txXfrm>
        <a:off x="4760941" y="3349145"/>
        <a:ext cx="1026107" cy="626694"/>
      </dsp:txXfrm>
    </dsp:sp>
    <dsp:sp modelId="{78C5D2DA-6EA6-4B1A-A483-66613E635D1A}">
      <dsp:nvSpPr>
        <dsp:cNvPr id="0" name=""/>
        <dsp:cNvSpPr/>
      </dsp:nvSpPr>
      <dsp:spPr>
        <a:xfrm>
          <a:off x="4608307"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8A2C4E-DF97-4621-B6A3-DAC47263EF81}">
      <dsp:nvSpPr>
        <dsp:cNvPr id="0" name=""/>
        <dsp:cNvSpPr/>
      </dsp:nvSpPr>
      <dsp:spPr>
        <a:xfrm>
          <a:off x="4741444"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Sólidos corrosivos</a:t>
          </a:r>
        </a:p>
      </dsp:txBody>
      <dsp:txXfrm>
        <a:off x="4760941" y="4181256"/>
        <a:ext cx="1026107" cy="626694"/>
      </dsp:txXfrm>
    </dsp:sp>
    <dsp:sp modelId="{775063A3-EA81-4289-AEE5-9AD64A9ECDEA}">
      <dsp:nvSpPr>
        <dsp:cNvPr id="0" name=""/>
        <dsp:cNvSpPr/>
      </dsp:nvSpPr>
      <dsp:spPr>
        <a:xfrm>
          <a:off x="6139390"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Psicosocial</a:t>
          </a:r>
        </a:p>
      </dsp:txBody>
      <dsp:txXfrm>
        <a:off x="6158887" y="20703"/>
        <a:ext cx="1292383" cy="626694"/>
      </dsp:txXfrm>
    </dsp:sp>
    <dsp:sp modelId="{E10972D7-FE2E-45A2-8E3F-0D24B632AB6F}">
      <dsp:nvSpPr>
        <dsp:cNvPr id="0" name=""/>
        <dsp:cNvSpPr/>
      </dsp:nvSpPr>
      <dsp:spPr>
        <a:xfrm>
          <a:off x="6272528"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24702-2C5F-4FAE-86D0-82562B6A6B43}">
      <dsp:nvSpPr>
        <dsp:cNvPr id="0" name=""/>
        <dsp:cNvSpPr/>
      </dsp:nvSpPr>
      <dsp:spPr>
        <a:xfrm>
          <a:off x="6405666"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Organizacional</a:t>
          </a:r>
        </a:p>
      </dsp:txBody>
      <dsp:txXfrm>
        <a:off x="6425163" y="852813"/>
        <a:ext cx="1026107" cy="626694"/>
      </dsp:txXfrm>
    </dsp:sp>
    <dsp:sp modelId="{F6D77817-D947-4895-93A6-93F0759DE9AF}">
      <dsp:nvSpPr>
        <dsp:cNvPr id="0" name=""/>
        <dsp:cNvSpPr/>
      </dsp:nvSpPr>
      <dsp:spPr>
        <a:xfrm>
          <a:off x="6272528"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4ED53B-9BE7-48AE-A889-BCDDF1189577}">
      <dsp:nvSpPr>
        <dsp:cNvPr id="0" name=""/>
        <dsp:cNvSpPr/>
      </dsp:nvSpPr>
      <dsp:spPr>
        <a:xfrm>
          <a:off x="6405666"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Comunicación</a:t>
          </a:r>
        </a:p>
      </dsp:txBody>
      <dsp:txXfrm>
        <a:off x="6425163" y="1684924"/>
        <a:ext cx="1026107" cy="626694"/>
      </dsp:txXfrm>
    </dsp:sp>
    <dsp:sp modelId="{60BA3763-E7B0-4F4B-B0E7-E83EF1100AC1}">
      <dsp:nvSpPr>
        <dsp:cNvPr id="0" name=""/>
        <dsp:cNvSpPr/>
      </dsp:nvSpPr>
      <dsp:spPr>
        <a:xfrm>
          <a:off x="6272528"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4528E3-E806-4B84-9EC7-C70B16DDCA2E}">
      <dsp:nvSpPr>
        <dsp:cNvPr id="0" name=""/>
        <dsp:cNvSpPr/>
      </dsp:nvSpPr>
      <dsp:spPr>
        <a:xfrm>
          <a:off x="6405666"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Grupo social</a:t>
          </a:r>
        </a:p>
      </dsp:txBody>
      <dsp:txXfrm>
        <a:off x="6425163" y="2517034"/>
        <a:ext cx="1026107" cy="626694"/>
      </dsp:txXfrm>
    </dsp:sp>
    <dsp:sp modelId="{D9594A19-CA44-440D-B30F-4B168B88C3C7}">
      <dsp:nvSpPr>
        <dsp:cNvPr id="0" name=""/>
        <dsp:cNvSpPr/>
      </dsp:nvSpPr>
      <dsp:spPr>
        <a:xfrm>
          <a:off x="6272528"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B02B41-9058-4F81-A890-CEC589E208BC}">
      <dsp:nvSpPr>
        <dsp:cNvPr id="0" name=""/>
        <dsp:cNvSpPr/>
      </dsp:nvSpPr>
      <dsp:spPr>
        <a:xfrm>
          <a:off x="6405666"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Tareas</a:t>
          </a:r>
        </a:p>
      </dsp:txBody>
      <dsp:txXfrm>
        <a:off x="6425163" y="3349145"/>
        <a:ext cx="1026107" cy="626694"/>
      </dsp:txXfrm>
    </dsp:sp>
    <dsp:sp modelId="{DFD41438-C0B8-4645-B250-AF4D2B89FD0D}">
      <dsp:nvSpPr>
        <dsp:cNvPr id="0" name=""/>
        <dsp:cNvSpPr/>
      </dsp:nvSpPr>
      <dsp:spPr>
        <a:xfrm>
          <a:off x="6272528"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1D85FE-D415-424E-819C-6C6DA9E6F892}">
      <dsp:nvSpPr>
        <dsp:cNvPr id="0" name=""/>
        <dsp:cNvSpPr/>
      </dsp:nvSpPr>
      <dsp:spPr>
        <a:xfrm>
          <a:off x="6405666"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Reconocimiento</a:t>
          </a:r>
        </a:p>
      </dsp:txBody>
      <dsp:txXfrm>
        <a:off x="6425163" y="4181256"/>
        <a:ext cx="1026107" cy="626694"/>
      </dsp:txXfrm>
    </dsp:sp>
    <dsp:sp modelId="{6ECEE87B-EFCC-41D4-9E20-3E2461A55F4B}">
      <dsp:nvSpPr>
        <dsp:cNvPr id="0" name=""/>
        <dsp:cNvSpPr/>
      </dsp:nvSpPr>
      <dsp:spPr>
        <a:xfrm>
          <a:off x="6272528" y="666894"/>
          <a:ext cx="133137" cy="4659819"/>
        </a:xfrm>
        <a:custGeom>
          <a:avLst/>
          <a:gdLst/>
          <a:ahLst/>
          <a:cxnLst/>
          <a:rect l="0" t="0" r="0" b="0"/>
          <a:pathLst>
            <a:path>
              <a:moveTo>
                <a:pt x="0" y="0"/>
              </a:moveTo>
              <a:lnTo>
                <a:pt x="0" y="4659819"/>
              </a:lnTo>
              <a:lnTo>
                <a:pt x="133137" y="465981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8D7D32-981B-488E-9452-707949BB2BFB}">
      <dsp:nvSpPr>
        <dsp:cNvPr id="0" name=""/>
        <dsp:cNvSpPr/>
      </dsp:nvSpPr>
      <dsp:spPr>
        <a:xfrm>
          <a:off x="6405666" y="499386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Jornada de trabajo</a:t>
          </a:r>
        </a:p>
      </dsp:txBody>
      <dsp:txXfrm>
        <a:off x="6425163" y="5013366"/>
        <a:ext cx="1026107" cy="626694"/>
      </dsp:txXfrm>
    </dsp:sp>
    <dsp:sp modelId="{39C2722C-0FC3-494B-B06D-C9822C132281}">
      <dsp:nvSpPr>
        <dsp:cNvPr id="0" name=""/>
        <dsp:cNvSpPr/>
      </dsp:nvSpPr>
      <dsp:spPr>
        <a:xfrm>
          <a:off x="7803611"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Biomecánico</a:t>
          </a:r>
        </a:p>
      </dsp:txBody>
      <dsp:txXfrm>
        <a:off x="7823108" y="20703"/>
        <a:ext cx="1292383" cy="626694"/>
      </dsp:txXfrm>
    </dsp:sp>
    <dsp:sp modelId="{6C9027D3-A118-4465-84D8-C4FCFAC2AB43}">
      <dsp:nvSpPr>
        <dsp:cNvPr id="0" name=""/>
        <dsp:cNvSpPr/>
      </dsp:nvSpPr>
      <dsp:spPr>
        <a:xfrm>
          <a:off x="7936749"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600A35-77E6-4DEA-839A-DC15FBEBC5B7}">
      <dsp:nvSpPr>
        <dsp:cNvPr id="0" name=""/>
        <dsp:cNvSpPr/>
      </dsp:nvSpPr>
      <dsp:spPr>
        <a:xfrm>
          <a:off x="8069887"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Postura</a:t>
          </a:r>
        </a:p>
      </dsp:txBody>
      <dsp:txXfrm>
        <a:off x="8089384" y="852813"/>
        <a:ext cx="1026107" cy="626694"/>
      </dsp:txXfrm>
    </dsp:sp>
    <dsp:sp modelId="{30AD26DE-08FD-4E0A-9FC5-7EE0B69B5ADE}">
      <dsp:nvSpPr>
        <dsp:cNvPr id="0" name=""/>
        <dsp:cNvSpPr/>
      </dsp:nvSpPr>
      <dsp:spPr>
        <a:xfrm>
          <a:off x="7936749"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94FD80-F261-4925-8605-4137AA44A0C5}">
      <dsp:nvSpPr>
        <dsp:cNvPr id="0" name=""/>
        <dsp:cNvSpPr/>
      </dsp:nvSpPr>
      <dsp:spPr>
        <a:xfrm>
          <a:off x="8069887"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Esfuerzo</a:t>
          </a:r>
        </a:p>
      </dsp:txBody>
      <dsp:txXfrm>
        <a:off x="8089384" y="1684924"/>
        <a:ext cx="1026107" cy="626694"/>
      </dsp:txXfrm>
    </dsp:sp>
    <dsp:sp modelId="{EC429E3C-87D6-4C15-9E24-A905E8AA3F0C}">
      <dsp:nvSpPr>
        <dsp:cNvPr id="0" name=""/>
        <dsp:cNvSpPr/>
      </dsp:nvSpPr>
      <dsp:spPr>
        <a:xfrm>
          <a:off x="7936749"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C94658-2E2B-4B38-85E6-73764E49DD3D}">
      <dsp:nvSpPr>
        <dsp:cNvPr id="0" name=""/>
        <dsp:cNvSpPr/>
      </dsp:nvSpPr>
      <dsp:spPr>
        <a:xfrm>
          <a:off x="8069887"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err="1"/>
            <a:t>Mvto</a:t>
          </a:r>
          <a:r>
            <a:rPr lang="es-CO" sz="1100" kern="1200" dirty="0"/>
            <a:t> repetitivo</a:t>
          </a:r>
        </a:p>
      </dsp:txBody>
      <dsp:txXfrm>
        <a:off x="8089384" y="2517034"/>
        <a:ext cx="1026107" cy="626694"/>
      </dsp:txXfrm>
    </dsp:sp>
    <dsp:sp modelId="{F4A02396-53D1-471E-A5C5-2F8A06F5BDAC}">
      <dsp:nvSpPr>
        <dsp:cNvPr id="0" name=""/>
        <dsp:cNvSpPr/>
      </dsp:nvSpPr>
      <dsp:spPr>
        <a:xfrm>
          <a:off x="7936749"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5C2991-5D4D-4127-B2B0-841BBD37641F}">
      <dsp:nvSpPr>
        <dsp:cNvPr id="0" name=""/>
        <dsp:cNvSpPr/>
      </dsp:nvSpPr>
      <dsp:spPr>
        <a:xfrm>
          <a:off x="8069887"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Manipulación manual de cargas</a:t>
          </a:r>
        </a:p>
      </dsp:txBody>
      <dsp:txXfrm>
        <a:off x="8089384" y="3349145"/>
        <a:ext cx="1026107" cy="626694"/>
      </dsp:txXfrm>
    </dsp:sp>
    <dsp:sp modelId="{B43D2DBD-99F2-4E80-AFB5-64C78C616872}">
      <dsp:nvSpPr>
        <dsp:cNvPr id="0" name=""/>
        <dsp:cNvSpPr/>
      </dsp:nvSpPr>
      <dsp:spPr>
        <a:xfrm>
          <a:off x="9467833"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Condiciones de seguridad</a:t>
          </a:r>
        </a:p>
      </dsp:txBody>
      <dsp:txXfrm>
        <a:off x="9487330" y="20703"/>
        <a:ext cx="1292383" cy="626694"/>
      </dsp:txXfrm>
    </dsp:sp>
    <dsp:sp modelId="{453B10DD-CD81-45E0-B527-5FD8D83E963A}">
      <dsp:nvSpPr>
        <dsp:cNvPr id="0" name=""/>
        <dsp:cNvSpPr/>
      </dsp:nvSpPr>
      <dsp:spPr>
        <a:xfrm>
          <a:off x="9600970"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FFB66F-8EC0-41B1-A8BE-55FB1FA04726}">
      <dsp:nvSpPr>
        <dsp:cNvPr id="0" name=""/>
        <dsp:cNvSpPr/>
      </dsp:nvSpPr>
      <dsp:spPr>
        <a:xfrm>
          <a:off x="9734108"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Mecánicas</a:t>
          </a:r>
        </a:p>
      </dsp:txBody>
      <dsp:txXfrm>
        <a:off x="9753605" y="852813"/>
        <a:ext cx="1026107" cy="626694"/>
      </dsp:txXfrm>
    </dsp:sp>
    <dsp:sp modelId="{524229FF-BB16-417D-B9E6-A6853F86023E}">
      <dsp:nvSpPr>
        <dsp:cNvPr id="0" name=""/>
        <dsp:cNvSpPr/>
      </dsp:nvSpPr>
      <dsp:spPr>
        <a:xfrm>
          <a:off x="9600970"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AE5AE-88B1-4B25-BCE9-6AB99155482B}">
      <dsp:nvSpPr>
        <dsp:cNvPr id="0" name=""/>
        <dsp:cNvSpPr/>
      </dsp:nvSpPr>
      <dsp:spPr>
        <a:xfrm>
          <a:off x="9734108"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Eléctricas</a:t>
          </a:r>
        </a:p>
      </dsp:txBody>
      <dsp:txXfrm>
        <a:off x="9753605" y="1684924"/>
        <a:ext cx="1026107" cy="626694"/>
      </dsp:txXfrm>
    </dsp:sp>
    <dsp:sp modelId="{00E805D8-77C5-4E09-9985-EE76C9290CD7}">
      <dsp:nvSpPr>
        <dsp:cNvPr id="0" name=""/>
        <dsp:cNvSpPr/>
      </dsp:nvSpPr>
      <dsp:spPr>
        <a:xfrm>
          <a:off x="9600970"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A871CB-5D90-433B-968B-F57FF3470210}">
      <dsp:nvSpPr>
        <dsp:cNvPr id="0" name=""/>
        <dsp:cNvSpPr/>
      </dsp:nvSpPr>
      <dsp:spPr>
        <a:xfrm>
          <a:off x="9734108"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Locativo</a:t>
          </a:r>
        </a:p>
      </dsp:txBody>
      <dsp:txXfrm>
        <a:off x="9753605" y="2517034"/>
        <a:ext cx="1026107" cy="626694"/>
      </dsp:txXfrm>
    </dsp:sp>
    <dsp:sp modelId="{377E215A-5636-4C85-A2C0-37CFA42B096F}">
      <dsp:nvSpPr>
        <dsp:cNvPr id="0" name=""/>
        <dsp:cNvSpPr/>
      </dsp:nvSpPr>
      <dsp:spPr>
        <a:xfrm>
          <a:off x="9600970"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E6956-1509-46FA-9A7C-92330F1D6AD3}">
      <dsp:nvSpPr>
        <dsp:cNvPr id="0" name=""/>
        <dsp:cNvSpPr/>
      </dsp:nvSpPr>
      <dsp:spPr>
        <a:xfrm>
          <a:off x="9734108"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Tecnológico</a:t>
          </a:r>
        </a:p>
      </dsp:txBody>
      <dsp:txXfrm>
        <a:off x="9753605" y="3349145"/>
        <a:ext cx="1026107" cy="626694"/>
      </dsp:txXfrm>
    </dsp:sp>
    <dsp:sp modelId="{A9F72926-AF8E-49E0-95DC-81AE7F3ACDE4}">
      <dsp:nvSpPr>
        <dsp:cNvPr id="0" name=""/>
        <dsp:cNvSpPr/>
      </dsp:nvSpPr>
      <dsp:spPr>
        <a:xfrm>
          <a:off x="9600970"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C2374-E358-449B-890A-8A343D76C77F}">
      <dsp:nvSpPr>
        <dsp:cNvPr id="0" name=""/>
        <dsp:cNvSpPr/>
      </dsp:nvSpPr>
      <dsp:spPr>
        <a:xfrm>
          <a:off x="9734108"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Accidente de tránsito</a:t>
          </a:r>
        </a:p>
      </dsp:txBody>
      <dsp:txXfrm>
        <a:off x="9753605" y="4181256"/>
        <a:ext cx="1026107" cy="626694"/>
      </dsp:txXfrm>
    </dsp:sp>
    <dsp:sp modelId="{4B6151BD-2674-4CC5-9AF8-819F85E03C1C}">
      <dsp:nvSpPr>
        <dsp:cNvPr id="0" name=""/>
        <dsp:cNvSpPr/>
      </dsp:nvSpPr>
      <dsp:spPr>
        <a:xfrm>
          <a:off x="9600970" y="666894"/>
          <a:ext cx="133137" cy="4659819"/>
        </a:xfrm>
        <a:custGeom>
          <a:avLst/>
          <a:gdLst/>
          <a:ahLst/>
          <a:cxnLst/>
          <a:rect l="0" t="0" r="0" b="0"/>
          <a:pathLst>
            <a:path>
              <a:moveTo>
                <a:pt x="0" y="0"/>
              </a:moveTo>
              <a:lnTo>
                <a:pt x="0" y="4659819"/>
              </a:lnTo>
              <a:lnTo>
                <a:pt x="133137" y="465981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77214A-BBBF-47BA-AD84-B8ED65D8B062}">
      <dsp:nvSpPr>
        <dsp:cNvPr id="0" name=""/>
        <dsp:cNvSpPr/>
      </dsp:nvSpPr>
      <dsp:spPr>
        <a:xfrm>
          <a:off x="9734108" y="499386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Público robos</a:t>
          </a:r>
        </a:p>
      </dsp:txBody>
      <dsp:txXfrm>
        <a:off x="9753605" y="5013366"/>
        <a:ext cx="1026107" cy="626694"/>
      </dsp:txXfrm>
    </dsp:sp>
    <dsp:sp modelId="{48871F65-87FD-4D31-9FC1-75DF154BBBB6}">
      <dsp:nvSpPr>
        <dsp:cNvPr id="0" name=""/>
        <dsp:cNvSpPr/>
      </dsp:nvSpPr>
      <dsp:spPr>
        <a:xfrm>
          <a:off x="9600970" y="666894"/>
          <a:ext cx="133137" cy="5491930"/>
        </a:xfrm>
        <a:custGeom>
          <a:avLst/>
          <a:gdLst/>
          <a:ahLst/>
          <a:cxnLst/>
          <a:rect l="0" t="0" r="0" b="0"/>
          <a:pathLst>
            <a:path>
              <a:moveTo>
                <a:pt x="0" y="0"/>
              </a:moveTo>
              <a:lnTo>
                <a:pt x="0" y="5491930"/>
              </a:lnTo>
              <a:lnTo>
                <a:pt x="133137" y="5491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0B1395-B7C3-467F-8C36-6B566B8CA7B7}">
      <dsp:nvSpPr>
        <dsp:cNvPr id="0" name=""/>
        <dsp:cNvSpPr/>
      </dsp:nvSpPr>
      <dsp:spPr>
        <a:xfrm>
          <a:off x="9734108" y="5825980"/>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Alturas</a:t>
          </a:r>
        </a:p>
      </dsp:txBody>
      <dsp:txXfrm>
        <a:off x="9753605" y="5845477"/>
        <a:ext cx="1026107" cy="626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9BB02-36B3-4709-BFB3-554C04CB805D}">
      <dsp:nvSpPr>
        <dsp:cNvPr id="0" name=""/>
        <dsp:cNvSpPr/>
      </dsp:nvSpPr>
      <dsp:spPr>
        <a:xfrm>
          <a:off x="1146726"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Físicos</a:t>
          </a:r>
        </a:p>
      </dsp:txBody>
      <dsp:txXfrm>
        <a:off x="1166223" y="20703"/>
        <a:ext cx="1292383" cy="626694"/>
      </dsp:txXfrm>
    </dsp:sp>
    <dsp:sp modelId="{D86F5C73-56BB-4BB2-B57E-E97DC85C2F08}">
      <dsp:nvSpPr>
        <dsp:cNvPr id="0" name=""/>
        <dsp:cNvSpPr/>
      </dsp:nvSpPr>
      <dsp:spPr>
        <a:xfrm>
          <a:off x="1279864"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AC6BD3-4B28-4058-B0AF-FB84CB5E6E73}">
      <dsp:nvSpPr>
        <dsp:cNvPr id="0" name=""/>
        <dsp:cNvSpPr/>
      </dsp:nvSpPr>
      <dsp:spPr>
        <a:xfrm>
          <a:off x="1413002"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Ruido</a:t>
          </a:r>
        </a:p>
      </dsp:txBody>
      <dsp:txXfrm>
        <a:off x="1432499" y="852813"/>
        <a:ext cx="1026107" cy="626694"/>
      </dsp:txXfrm>
    </dsp:sp>
    <dsp:sp modelId="{16673EEE-A004-400C-90A0-A1CFE00F8BFF}">
      <dsp:nvSpPr>
        <dsp:cNvPr id="0" name=""/>
        <dsp:cNvSpPr/>
      </dsp:nvSpPr>
      <dsp:spPr>
        <a:xfrm>
          <a:off x="1279864"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BC06A8-8ABD-49AA-9B68-99234FC3FE6B}">
      <dsp:nvSpPr>
        <dsp:cNvPr id="0" name=""/>
        <dsp:cNvSpPr/>
      </dsp:nvSpPr>
      <dsp:spPr>
        <a:xfrm>
          <a:off x="1413002"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Iluminación</a:t>
          </a:r>
        </a:p>
      </dsp:txBody>
      <dsp:txXfrm>
        <a:off x="1432499" y="1684924"/>
        <a:ext cx="1026107" cy="626694"/>
      </dsp:txXfrm>
    </dsp:sp>
    <dsp:sp modelId="{3391673B-39BD-4C63-8818-02CBE8628BB3}">
      <dsp:nvSpPr>
        <dsp:cNvPr id="0" name=""/>
        <dsp:cNvSpPr/>
      </dsp:nvSpPr>
      <dsp:spPr>
        <a:xfrm>
          <a:off x="1279864"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55E1DE-210E-498A-93BF-D67E9E64B557}">
      <dsp:nvSpPr>
        <dsp:cNvPr id="0" name=""/>
        <dsp:cNvSpPr/>
      </dsp:nvSpPr>
      <dsp:spPr>
        <a:xfrm>
          <a:off x="1413002"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Vibración</a:t>
          </a:r>
        </a:p>
      </dsp:txBody>
      <dsp:txXfrm>
        <a:off x="1432499" y="2517034"/>
        <a:ext cx="1026107" cy="626694"/>
      </dsp:txXfrm>
    </dsp:sp>
    <dsp:sp modelId="{924A2705-8612-40AD-A28F-FE10233E77FD}">
      <dsp:nvSpPr>
        <dsp:cNvPr id="0" name=""/>
        <dsp:cNvSpPr/>
      </dsp:nvSpPr>
      <dsp:spPr>
        <a:xfrm>
          <a:off x="1279864"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1DFEE2-A0CE-417A-8D25-E6B131FFC7B3}">
      <dsp:nvSpPr>
        <dsp:cNvPr id="0" name=""/>
        <dsp:cNvSpPr/>
      </dsp:nvSpPr>
      <dsp:spPr>
        <a:xfrm>
          <a:off x="1413002"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Temperatura extrema</a:t>
          </a:r>
        </a:p>
      </dsp:txBody>
      <dsp:txXfrm>
        <a:off x="1432499" y="3349145"/>
        <a:ext cx="1026107" cy="626694"/>
      </dsp:txXfrm>
    </dsp:sp>
    <dsp:sp modelId="{2BF4FDD3-CB2F-439B-9A68-C6EE1675F43D}">
      <dsp:nvSpPr>
        <dsp:cNvPr id="0" name=""/>
        <dsp:cNvSpPr/>
      </dsp:nvSpPr>
      <dsp:spPr>
        <a:xfrm>
          <a:off x="1279864"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15CA23-251A-48EC-9295-7D8926CEAA9D}">
      <dsp:nvSpPr>
        <dsp:cNvPr id="0" name=""/>
        <dsp:cNvSpPr/>
      </dsp:nvSpPr>
      <dsp:spPr>
        <a:xfrm>
          <a:off x="1413002"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Presión</a:t>
          </a:r>
        </a:p>
      </dsp:txBody>
      <dsp:txXfrm>
        <a:off x="1432499" y="4181256"/>
        <a:ext cx="1026107" cy="626694"/>
      </dsp:txXfrm>
    </dsp:sp>
    <dsp:sp modelId="{0F751956-4BCE-4A7E-9EF7-A893B2F83BD4}">
      <dsp:nvSpPr>
        <dsp:cNvPr id="0" name=""/>
        <dsp:cNvSpPr/>
      </dsp:nvSpPr>
      <dsp:spPr>
        <a:xfrm>
          <a:off x="1279864" y="666894"/>
          <a:ext cx="133137" cy="4659819"/>
        </a:xfrm>
        <a:custGeom>
          <a:avLst/>
          <a:gdLst/>
          <a:ahLst/>
          <a:cxnLst/>
          <a:rect l="0" t="0" r="0" b="0"/>
          <a:pathLst>
            <a:path>
              <a:moveTo>
                <a:pt x="0" y="0"/>
              </a:moveTo>
              <a:lnTo>
                <a:pt x="0" y="4659819"/>
              </a:lnTo>
              <a:lnTo>
                <a:pt x="133137" y="465981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06F744-943B-492A-B9FD-952065E13E0A}">
      <dsp:nvSpPr>
        <dsp:cNvPr id="0" name=""/>
        <dsp:cNvSpPr/>
      </dsp:nvSpPr>
      <dsp:spPr>
        <a:xfrm>
          <a:off x="1413002" y="499386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Radicación</a:t>
          </a:r>
        </a:p>
      </dsp:txBody>
      <dsp:txXfrm>
        <a:off x="1432499" y="5013366"/>
        <a:ext cx="1026107" cy="626694"/>
      </dsp:txXfrm>
    </dsp:sp>
    <dsp:sp modelId="{B53141F7-5709-49C9-A584-563D56C17418}">
      <dsp:nvSpPr>
        <dsp:cNvPr id="0" name=""/>
        <dsp:cNvSpPr/>
      </dsp:nvSpPr>
      <dsp:spPr>
        <a:xfrm>
          <a:off x="2810948"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Biológicos</a:t>
          </a:r>
        </a:p>
      </dsp:txBody>
      <dsp:txXfrm>
        <a:off x="2830445" y="20703"/>
        <a:ext cx="1292383" cy="626694"/>
      </dsp:txXfrm>
    </dsp:sp>
    <dsp:sp modelId="{C40E8416-9936-4A1E-B26E-E8CB04E3A58F}">
      <dsp:nvSpPr>
        <dsp:cNvPr id="0" name=""/>
        <dsp:cNvSpPr/>
      </dsp:nvSpPr>
      <dsp:spPr>
        <a:xfrm>
          <a:off x="2944085"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AFB1CD-2FDF-41DD-811D-9B25B30292E2}">
      <dsp:nvSpPr>
        <dsp:cNvPr id="0" name=""/>
        <dsp:cNvSpPr/>
      </dsp:nvSpPr>
      <dsp:spPr>
        <a:xfrm>
          <a:off x="3077223"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Virus</a:t>
          </a:r>
        </a:p>
      </dsp:txBody>
      <dsp:txXfrm>
        <a:off x="3096720" y="852813"/>
        <a:ext cx="1026107" cy="626694"/>
      </dsp:txXfrm>
    </dsp:sp>
    <dsp:sp modelId="{9B6C42E3-BE38-46A6-A818-902EEE8E3687}">
      <dsp:nvSpPr>
        <dsp:cNvPr id="0" name=""/>
        <dsp:cNvSpPr/>
      </dsp:nvSpPr>
      <dsp:spPr>
        <a:xfrm>
          <a:off x="2944085"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13290D-FFF0-4E74-A5B7-C6C48878E7F3}">
      <dsp:nvSpPr>
        <dsp:cNvPr id="0" name=""/>
        <dsp:cNvSpPr/>
      </dsp:nvSpPr>
      <dsp:spPr>
        <a:xfrm>
          <a:off x="3077223"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Bacterias</a:t>
          </a:r>
        </a:p>
      </dsp:txBody>
      <dsp:txXfrm>
        <a:off x="3096720" y="1684924"/>
        <a:ext cx="1026107" cy="626694"/>
      </dsp:txXfrm>
    </dsp:sp>
    <dsp:sp modelId="{687161A6-F3F7-4A07-9F68-3D9B4A9DB413}">
      <dsp:nvSpPr>
        <dsp:cNvPr id="0" name=""/>
        <dsp:cNvSpPr/>
      </dsp:nvSpPr>
      <dsp:spPr>
        <a:xfrm>
          <a:off x="2944085"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DF67AD-9737-4A5D-A368-9C9EA66270B7}">
      <dsp:nvSpPr>
        <dsp:cNvPr id="0" name=""/>
        <dsp:cNvSpPr/>
      </dsp:nvSpPr>
      <dsp:spPr>
        <a:xfrm>
          <a:off x="3077223"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Hongos</a:t>
          </a:r>
        </a:p>
      </dsp:txBody>
      <dsp:txXfrm>
        <a:off x="3096720" y="2517034"/>
        <a:ext cx="1026107" cy="626694"/>
      </dsp:txXfrm>
    </dsp:sp>
    <dsp:sp modelId="{EBC9526D-298C-4A6B-9C7F-9FCEF04F460E}">
      <dsp:nvSpPr>
        <dsp:cNvPr id="0" name=""/>
        <dsp:cNvSpPr/>
      </dsp:nvSpPr>
      <dsp:spPr>
        <a:xfrm>
          <a:off x="2944085"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D4CBB1-7309-45A3-BFD3-691E8F6F026E}">
      <dsp:nvSpPr>
        <dsp:cNvPr id="0" name=""/>
        <dsp:cNvSpPr/>
      </dsp:nvSpPr>
      <dsp:spPr>
        <a:xfrm>
          <a:off x="3077223"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Parásitos</a:t>
          </a:r>
        </a:p>
      </dsp:txBody>
      <dsp:txXfrm>
        <a:off x="3096720" y="3349145"/>
        <a:ext cx="1026107" cy="626694"/>
      </dsp:txXfrm>
    </dsp:sp>
    <dsp:sp modelId="{B7FF03AC-E224-4E2C-965E-B32DD4E42E7E}">
      <dsp:nvSpPr>
        <dsp:cNvPr id="0" name=""/>
        <dsp:cNvSpPr/>
      </dsp:nvSpPr>
      <dsp:spPr>
        <a:xfrm>
          <a:off x="2944085"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CCF3-4A53-435F-AD9B-71740C59B0A1}">
      <dsp:nvSpPr>
        <dsp:cNvPr id="0" name=""/>
        <dsp:cNvSpPr/>
      </dsp:nvSpPr>
      <dsp:spPr>
        <a:xfrm>
          <a:off x="3077223"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Picaduras</a:t>
          </a:r>
        </a:p>
      </dsp:txBody>
      <dsp:txXfrm>
        <a:off x="3096720" y="4181256"/>
        <a:ext cx="1026107" cy="626694"/>
      </dsp:txXfrm>
    </dsp:sp>
    <dsp:sp modelId="{E92DCC74-D55C-4C2B-8446-C6E48115F766}">
      <dsp:nvSpPr>
        <dsp:cNvPr id="0" name=""/>
        <dsp:cNvSpPr/>
      </dsp:nvSpPr>
      <dsp:spPr>
        <a:xfrm>
          <a:off x="2944085" y="666894"/>
          <a:ext cx="133137" cy="4659819"/>
        </a:xfrm>
        <a:custGeom>
          <a:avLst/>
          <a:gdLst/>
          <a:ahLst/>
          <a:cxnLst/>
          <a:rect l="0" t="0" r="0" b="0"/>
          <a:pathLst>
            <a:path>
              <a:moveTo>
                <a:pt x="0" y="0"/>
              </a:moveTo>
              <a:lnTo>
                <a:pt x="0" y="4659819"/>
              </a:lnTo>
              <a:lnTo>
                <a:pt x="133137" y="465981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19FB6-9EC4-46C9-96B3-9B0F250293EC}">
      <dsp:nvSpPr>
        <dsp:cNvPr id="0" name=""/>
        <dsp:cNvSpPr/>
      </dsp:nvSpPr>
      <dsp:spPr>
        <a:xfrm>
          <a:off x="3077223" y="499386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Mordeduras</a:t>
          </a:r>
        </a:p>
      </dsp:txBody>
      <dsp:txXfrm>
        <a:off x="3096720" y="5013366"/>
        <a:ext cx="1026107" cy="626694"/>
      </dsp:txXfrm>
    </dsp:sp>
    <dsp:sp modelId="{95C664E4-EC3D-4714-8767-DC9B0F842E5B}">
      <dsp:nvSpPr>
        <dsp:cNvPr id="0" name=""/>
        <dsp:cNvSpPr/>
      </dsp:nvSpPr>
      <dsp:spPr>
        <a:xfrm>
          <a:off x="4475169"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Químico</a:t>
          </a:r>
        </a:p>
      </dsp:txBody>
      <dsp:txXfrm>
        <a:off x="4494666" y="20703"/>
        <a:ext cx="1292383" cy="626694"/>
      </dsp:txXfrm>
    </dsp:sp>
    <dsp:sp modelId="{5D09022D-69A3-4F6B-8D47-0ED8585EC0F5}">
      <dsp:nvSpPr>
        <dsp:cNvPr id="0" name=""/>
        <dsp:cNvSpPr/>
      </dsp:nvSpPr>
      <dsp:spPr>
        <a:xfrm>
          <a:off x="4608307"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4021A6-5D41-4F5B-AFFD-05FE64004E1E}">
      <dsp:nvSpPr>
        <dsp:cNvPr id="0" name=""/>
        <dsp:cNvSpPr/>
      </dsp:nvSpPr>
      <dsp:spPr>
        <a:xfrm>
          <a:off x="4741444"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Polvos</a:t>
          </a:r>
        </a:p>
      </dsp:txBody>
      <dsp:txXfrm>
        <a:off x="4760941" y="852813"/>
        <a:ext cx="1026107" cy="626694"/>
      </dsp:txXfrm>
    </dsp:sp>
    <dsp:sp modelId="{24EC292D-B2CF-4040-A275-4FE1D6EE6120}">
      <dsp:nvSpPr>
        <dsp:cNvPr id="0" name=""/>
        <dsp:cNvSpPr/>
      </dsp:nvSpPr>
      <dsp:spPr>
        <a:xfrm>
          <a:off x="4608307"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7A6517-876F-4B6A-9EBB-B60117821229}">
      <dsp:nvSpPr>
        <dsp:cNvPr id="0" name=""/>
        <dsp:cNvSpPr/>
      </dsp:nvSpPr>
      <dsp:spPr>
        <a:xfrm>
          <a:off x="4741444"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Fibras</a:t>
          </a:r>
        </a:p>
      </dsp:txBody>
      <dsp:txXfrm>
        <a:off x="4760941" y="1684924"/>
        <a:ext cx="1026107" cy="626694"/>
      </dsp:txXfrm>
    </dsp:sp>
    <dsp:sp modelId="{5FB06484-226C-4776-898D-7FE3751353D1}">
      <dsp:nvSpPr>
        <dsp:cNvPr id="0" name=""/>
        <dsp:cNvSpPr/>
      </dsp:nvSpPr>
      <dsp:spPr>
        <a:xfrm>
          <a:off x="4608307"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DC4479-0FD5-4756-B6D6-015DF55F3FF6}">
      <dsp:nvSpPr>
        <dsp:cNvPr id="0" name=""/>
        <dsp:cNvSpPr/>
      </dsp:nvSpPr>
      <dsp:spPr>
        <a:xfrm>
          <a:off x="4741444"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Líquidos</a:t>
          </a:r>
        </a:p>
      </dsp:txBody>
      <dsp:txXfrm>
        <a:off x="4760941" y="2517034"/>
        <a:ext cx="1026107" cy="626694"/>
      </dsp:txXfrm>
    </dsp:sp>
    <dsp:sp modelId="{86F086A9-9A70-4419-9573-E6D94EC3D19D}">
      <dsp:nvSpPr>
        <dsp:cNvPr id="0" name=""/>
        <dsp:cNvSpPr/>
      </dsp:nvSpPr>
      <dsp:spPr>
        <a:xfrm>
          <a:off x="4608307"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D3352E-82C2-480D-ACB6-C662363431C6}">
      <dsp:nvSpPr>
        <dsp:cNvPr id="0" name=""/>
        <dsp:cNvSpPr/>
      </dsp:nvSpPr>
      <dsp:spPr>
        <a:xfrm>
          <a:off x="4741444"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Gases</a:t>
          </a:r>
        </a:p>
      </dsp:txBody>
      <dsp:txXfrm>
        <a:off x="4760941" y="3349145"/>
        <a:ext cx="1026107" cy="626694"/>
      </dsp:txXfrm>
    </dsp:sp>
    <dsp:sp modelId="{78C5D2DA-6EA6-4B1A-A483-66613E635D1A}">
      <dsp:nvSpPr>
        <dsp:cNvPr id="0" name=""/>
        <dsp:cNvSpPr/>
      </dsp:nvSpPr>
      <dsp:spPr>
        <a:xfrm>
          <a:off x="4608307"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8A2C4E-DF97-4621-B6A3-DAC47263EF81}">
      <dsp:nvSpPr>
        <dsp:cNvPr id="0" name=""/>
        <dsp:cNvSpPr/>
      </dsp:nvSpPr>
      <dsp:spPr>
        <a:xfrm>
          <a:off x="4741444"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Sólidos corrosivos</a:t>
          </a:r>
        </a:p>
      </dsp:txBody>
      <dsp:txXfrm>
        <a:off x="4760941" y="4181256"/>
        <a:ext cx="1026107" cy="626694"/>
      </dsp:txXfrm>
    </dsp:sp>
    <dsp:sp modelId="{775063A3-EA81-4289-AEE5-9AD64A9ECDEA}">
      <dsp:nvSpPr>
        <dsp:cNvPr id="0" name=""/>
        <dsp:cNvSpPr/>
      </dsp:nvSpPr>
      <dsp:spPr>
        <a:xfrm>
          <a:off x="6139390"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Psicosocial</a:t>
          </a:r>
        </a:p>
      </dsp:txBody>
      <dsp:txXfrm>
        <a:off x="6158887" y="20703"/>
        <a:ext cx="1292383" cy="626694"/>
      </dsp:txXfrm>
    </dsp:sp>
    <dsp:sp modelId="{E10972D7-FE2E-45A2-8E3F-0D24B632AB6F}">
      <dsp:nvSpPr>
        <dsp:cNvPr id="0" name=""/>
        <dsp:cNvSpPr/>
      </dsp:nvSpPr>
      <dsp:spPr>
        <a:xfrm>
          <a:off x="6272528"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24702-2C5F-4FAE-86D0-82562B6A6B43}">
      <dsp:nvSpPr>
        <dsp:cNvPr id="0" name=""/>
        <dsp:cNvSpPr/>
      </dsp:nvSpPr>
      <dsp:spPr>
        <a:xfrm>
          <a:off x="6405666"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Organizacional</a:t>
          </a:r>
        </a:p>
      </dsp:txBody>
      <dsp:txXfrm>
        <a:off x="6425163" y="852813"/>
        <a:ext cx="1026107" cy="626694"/>
      </dsp:txXfrm>
    </dsp:sp>
    <dsp:sp modelId="{F6D77817-D947-4895-93A6-93F0759DE9AF}">
      <dsp:nvSpPr>
        <dsp:cNvPr id="0" name=""/>
        <dsp:cNvSpPr/>
      </dsp:nvSpPr>
      <dsp:spPr>
        <a:xfrm>
          <a:off x="6272528"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4ED53B-9BE7-48AE-A889-BCDDF1189577}">
      <dsp:nvSpPr>
        <dsp:cNvPr id="0" name=""/>
        <dsp:cNvSpPr/>
      </dsp:nvSpPr>
      <dsp:spPr>
        <a:xfrm>
          <a:off x="6405666"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Comunicación</a:t>
          </a:r>
        </a:p>
      </dsp:txBody>
      <dsp:txXfrm>
        <a:off x="6425163" y="1684924"/>
        <a:ext cx="1026107" cy="626694"/>
      </dsp:txXfrm>
    </dsp:sp>
    <dsp:sp modelId="{60BA3763-E7B0-4F4B-B0E7-E83EF1100AC1}">
      <dsp:nvSpPr>
        <dsp:cNvPr id="0" name=""/>
        <dsp:cNvSpPr/>
      </dsp:nvSpPr>
      <dsp:spPr>
        <a:xfrm>
          <a:off x="6272528"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4528E3-E806-4B84-9EC7-C70B16DDCA2E}">
      <dsp:nvSpPr>
        <dsp:cNvPr id="0" name=""/>
        <dsp:cNvSpPr/>
      </dsp:nvSpPr>
      <dsp:spPr>
        <a:xfrm>
          <a:off x="6405666"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Grupo social</a:t>
          </a:r>
        </a:p>
      </dsp:txBody>
      <dsp:txXfrm>
        <a:off x="6425163" y="2517034"/>
        <a:ext cx="1026107" cy="626694"/>
      </dsp:txXfrm>
    </dsp:sp>
    <dsp:sp modelId="{D9594A19-CA44-440D-B30F-4B168B88C3C7}">
      <dsp:nvSpPr>
        <dsp:cNvPr id="0" name=""/>
        <dsp:cNvSpPr/>
      </dsp:nvSpPr>
      <dsp:spPr>
        <a:xfrm>
          <a:off x="6272528"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B02B41-9058-4F81-A890-CEC589E208BC}">
      <dsp:nvSpPr>
        <dsp:cNvPr id="0" name=""/>
        <dsp:cNvSpPr/>
      </dsp:nvSpPr>
      <dsp:spPr>
        <a:xfrm>
          <a:off x="6405666"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Tareas</a:t>
          </a:r>
        </a:p>
      </dsp:txBody>
      <dsp:txXfrm>
        <a:off x="6425163" y="3349145"/>
        <a:ext cx="1026107" cy="626694"/>
      </dsp:txXfrm>
    </dsp:sp>
    <dsp:sp modelId="{DFD41438-C0B8-4645-B250-AF4D2B89FD0D}">
      <dsp:nvSpPr>
        <dsp:cNvPr id="0" name=""/>
        <dsp:cNvSpPr/>
      </dsp:nvSpPr>
      <dsp:spPr>
        <a:xfrm>
          <a:off x="6272528"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1D85FE-D415-424E-819C-6C6DA9E6F892}">
      <dsp:nvSpPr>
        <dsp:cNvPr id="0" name=""/>
        <dsp:cNvSpPr/>
      </dsp:nvSpPr>
      <dsp:spPr>
        <a:xfrm>
          <a:off x="6405666"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Reconocimiento</a:t>
          </a:r>
        </a:p>
      </dsp:txBody>
      <dsp:txXfrm>
        <a:off x="6425163" y="4181256"/>
        <a:ext cx="1026107" cy="626694"/>
      </dsp:txXfrm>
    </dsp:sp>
    <dsp:sp modelId="{6ECEE87B-EFCC-41D4-9E20-3E2461A55F4B}">
      <dsp:nvSpPr>
        <dsp:cNvPr id="0" name=""/>
        <dsp:cNvSpPr/>
      </dsp:nvSpPr>
      <dsp:spPr>
        <a:xfrm>
          <a:off x="6272528" y="666894"/>
          <a:ext cx="133137" cy="4659819"/>
        </a:xfrm>
        <a:custGeom>
          <a:avLst/>
          <a:gdLst/>
          <a:ahLst/>
          <a:cxnLst/>
          <a:rect l="0" t="0" r="0" b="0"/>
          <a:pathLst>
            <a:path>
              <a:moveTo>
                <a:pt x="0" y="0"/>
              </a:moveTo>
              <a:lnTo>
                <a:pt x="0" y="4659819"/>
              </a:lnTo>
              <a:lnTo>
                <a:pt x="133137" y="465981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8D7D32-981B-488E-9452-707949BB2BFB}">
      <dsp:nvSpPr>
        <dsp:cNvPr id="0" name=""/>
        <dsp:cNvSpPr/>
      </dsp:nvSpPr>
      <dsp:spPr>
        <a:xfrm>
          <a:off x="6405666" y="499386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Jornada de trabajo</a:t>
          </a:r>
        </a:p>
      </dsp:txBody>
      <dsp:txXfrm>
        <a:off x="6425163" y="5013366"/>
        <a:ext cx="1026107" cy="626694"/>
      </dsp:txXfrm>
    </dsp:sp>
    <dsp:sp modelId="{39C2722C-0FC3-494B-B06D-C9822C132281}">
      <dsp:nvSpPr>
        <dsp:cNvPr id="0" name=""/>
        <dsp:cNvSpPr/>
      </dsp:nvSpPr>
      <dsp:spPr>
        <a:xfrm>
          <a:off x="7803611"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Biomecánico</a:t>
          </a:r>
        </a:p>
      </dsp:txBody>
      <dsp:txXfrm>
        <a:off x="7823108" y="20703"/>
        <a:ext cx="1292383" cy="626694"/>
      </dsp:txXfrm>
    </dsp:sp>
    <dsp:sp modelId="{6C9027D3-A118-4465-84D8-C4FCFAC2AB43}">
      <dsp:nvSpPr>
        <dsp:cNvPr id="0" name=""/>
        <dsp:cNvSpPr/>
      </dsp:nvSpPr>
      <dsp:spPr>
        <a:xfrm>
          <a:off x="7936749"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600A35-77E6-4DEA-839A-DC15FBEBC5B7}">
      <dsp:nvSpPr>
        <dsp:cNvPr id="0" name=""/>
        <dsp:cNvSpPr/>
      </dsp:nvSpPr>
      <dsp:spPr>
        <a:xfrm>
          <a:off x="8069887"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Postura</a:t>
          </a:r>
        </a:p>
      </dsp:txBody>
      <dsp:txXfrm>
        <a:off x="8089384" y="852813"/>
        <a:ext cx="1026107" cy="626694"/>
      </dsp:txXfrm>
    </dsp:sp>
    <dsp:sp modelId="{30AD26DE-08FD-4E0A-9FC5-7EE0B69B5ADE}">
      <dsp:nvSpPr>
        <dsp:cNvPr id="0" name=""/>
        <dsp:cNvSpPr/>
      </dsp:nvSpPr>
      <dsp:spPr>
        <a:xfrm>
          <a:off x="7936749"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94FD80-F261-4925-8605-4137AA44A0C5}">
      <dsp:nvSpPr>
        <dsp:cNvPr id="0" name=""/>
        <dsp:cNvSpPr/>
      </dsp:nvSpPr>
      <dsp:spPr>
        <a:xfrm>
          <a:off x="8069887"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Esfuerzo</a:t>
          </a:r>
        </a:p>
      </dsp:txBody>
      <dsp:txXfrm>
        <a:off x="8089384" y="1684924"/>
        <a:ext cx="1026107" cy="626694"/>
      </dsp:txXfrm>
    </dsp:sp>
    <dsp:sp modelId="{EC429E3C-87D6-4C15-9E24-A905E8AA3F0C}">
      <dsp:nvSpPr>
        <dsp:cNvPr id="0" name=""/>
        <dsp:cNvSpPr/>
      </dsp:nvSpPr>
      <dsp:spPr>
        <a:xfrm>
          <a:off x="7936749"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C94658-2E2B-4B38-85E6-73764E49DD3D}">
      <dsp:nvSpPr>
        <dsp:cNvPr id="0" name=""/>
        <dsp:cNvSpPr/>
      </dsp:nvSpPr>
      <dsp:spPr>
        <a:xfrm>
          <a:off x="8069887"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err="1"/>
            <a:t>Mvto</a:t>
          </a:r>
          <a:r>
            <a:rPr lang="es-CO" sz="1100" kern="1200" dirty="0"/>
            <a:t> repetitivo</a:t>
          </a:r>
        </a:p>
      </dsp:txBody>
      <dsp:txXfrm>
        <a:off x="8089384" y="2517034"/>
        <a:ext cx="1026107" cy="626694"/>
      </dsp:txXfrm>
    </dsp:sp>
    <dsp:sp modelId="{F4A02396-53D1-471E-A5C5-2F8A06F5BDAC}">
      <dsp:nvSpPr>
        <dsp:cNvPr id="0" name=""/>
        <dsp:cNvSpPr/>
      </dsp:nvSpPr>
      <dsp:spPr>
        <a:xfrm>
          <a:off x="7936749"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5C2991-5D4D-4127-B2B0-841BBD37641F}">
      <dsp:nvSpPr>
        <dsp:cNvPr id="0" name=""/>
        <dsp:cNvSpPr/>
      </dsp:nvSpPr>
      <dsp:spPr>
        <a:xfrm>
          <a:off x="8069887"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Manipulación manual de cargas</a:t>
          </a:r>
        </a:p>
      </dsp:txBody>
      <dsp:txXfrm>
        <a:off x="8089384" y="3349145"/>
        <a:ext cx="1026107" cy="626694"/>
      </dsp:txXfrm>
    </dsp:sp>
    <dsp:sp modelId="{B43D2DBD-99F2-4E80-AFB5-64C78C616872}">
      <dsp:nvSpPr>
        <dsp:cNvPr id="0" name=""/>
        <dsp:cNvSpPr/>
      </dsp:nvSpPr>
      <dsp:spPr>
        <a:xfrm>
          <a:off x="9467833" y="1206"/>
          <a:ext cx="1331377" cy="6656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CO" sz="1800" kern="1200" dirty="0"/>
            <a:t>Condiciones de seguridad</a:t>
          </a:r>
        </a:p>
      </dsp:txBody>
      <dsp:txXfrm>
        <a:off x="9487330" y="20703"/>
        <a:ext cx="1292383" cy="626694"/>
      </dsp:txXfrm>
    </dsp:sp>
    <dsp:sp modelId="{453B10DD-CD81-45E0-B527-5FD8D83E963A}">
      <dsp:nvSpPr>
        <dsp:cNvPr id="0" name=""/>
        <dsp:cNvSpPr/>
      </dsp:nvSpPr>
      <dsp:spPr>
        <a:xfrm>
          <a:off x="9600970" y="666894"/>
          <a:ext cx="133137" cy="499266"/>
        </a:xfrm>
        <a:custGeom>
          <a:avLst/>
          <a:gdLst/>
          <a:ahLst/>
          <a:cxnLst/>
          <a:rect l="0" t="0" r="0" b="0"/>
          <a:pathLst>
            <a:path>
              <a:moveTo>
                <a:pt x="0" y="0"/>
              </a:moveTo>
              <a:lnTo>
                <a:pt x="0" y="499266"/>
              </a:lnTo>
              <a:lnTo>
                <a:pt x="133137" y="4992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FFB66F-8EC0-41B1-A8BE-55FB1FA04726}">
      <dsp:nvSpPr>
        <dsp:cNvPr id="0" name=""/>
        <dsp:cNvSpPr/>
      </dsp:nvSpPr>
      <dsp:spPr>
        <a:xfrm>
          <a:off x="9734108" y="833316"/>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Mecánicas</a:t>
          </a:r>
        </a:p>
      </dsp:txBody>
      <dsp:txXfrm>
        <a:off x="9753605" y="852813"/>
        <a:ext cx="1026107" cy="626694"/>
      </dsp:txXfrm>
    </dsp:sp>
    <dsp:sp modelId="{524229FF-BB16-417D-B9E6-A6853F86023E}">
      <dsp:nvSpPr>
        <dsp:cNvPr id="0" name=""/>
        <dsp:cNvSpPr/>
      </dsp:nvSpPr>
      <dsp:spPr>
        <a:xfrm>
          <a:off x="9600970" y="666894"/>
          <a:ext cx="133137" cy="1331377"/>
        </a:xfrm>
        <a:custGeom>
          <a:avLst/>
          <a:gdLst/>
          <a:ahLst/>
          <a:cxnLst/>
          <a:rect l="0" t="0" r="0" b="0"/>
          <a:pathLst>
            <a:path>
              <a:moveTo>
                <a:pt x="0" y="0"/>
              </a:moveTo>
              <a:lnTo>
                <a:pt x="0" y="1331377"/>
              </a:lnTo>
              <a:lnTo>
                <a:pt x="133137" y="133137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AE5AE-88B1-4B25-BCE9-6AB99155482B}">
      <dsp:nvSpPr>
        <dsp:cNvPr id="0" name=""/>
        <dsp:cNvSpPr/>
      </dsp:nvSpPr>
      <dsp:spPr>
        <a:xfrm>
          <a:off x="9734108" y="166542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Eléctricas</a:t>
          </a:r>
        </a:p>
      </dsp:txBody>
      <dsp:txXfrm>
        <a:off x="9753605" y="1684924"/>
        <a:ext cx="1026107" cy="626694"/>
      </dsp:txXfrm>
    </dsp:sp>
    <dsp:sp modelId="{00E805D8-77C5-4E09-9985-EE76C9290CD7}">
      <dsp:nvSpPr>
        <dsp:cNvPr id="0" name=""/>
        <dsp:cNvSpPr/>
      </dsp:nvSpPr>
      <dsp:spPr>
        <a:xfrm>
          <a:off x="9600970" y="666894"/>
          <a:ext cx="133137" cy="2163487"/>
        </a:xfrm>
        <a:custGeom>
          <a:avLst/>
          <a:gdLst/>
          <a:ahLst/>
          <a:cxnLst/>
          <a:rect l="0" t="0" r="0" b="0"/>
          <a:pathLst>
            <a:path>
              <a:moveTo>
                <a:pt x="0" y="0"/>
              </a:moveTo>
              <a:lnTo>
                <a:pt x="0" y="2163487"/>
              </a:lnTo>
              <a:lnTo>
                <a:pt x="133137" y="216348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A871CB-5D90-433B-968B-F57FF3470210}">
      <dsp:nvSpPr>
        <dsp:cNvPr id="0" name=""/>
        <dsp:cNvSpPr/>
      </dsp:nvSpPr>
      <dsp:spPr>
        <a:xfrm>
          <a:off x="9734108" y="2497537"/>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Locativo</a:t>
          </a:r>
        </a:p>
      </dsp:txBody>
      <dsp:txXfrm>
        <a:off x="9753605" y="2517034"/>
        <a:ext cx="1026107" cy="626694"/>
      </dsp:txXfrm>
    </dsp:sp>
    <dsp:sp modelId="{377E215A-5636-4C85-A2C0-37CFA42B096F}">
      <dsp:nvSpPr>
        <dsp:cNvPr id="0" name=""/>
        <dsp:cNvSpPr/>
      </dsp:nvSpPr>
      <dsp:spPr>
        <a:xfrm>
          <a:off x="9600970" y="666894"/>
          <a:ext cx="133137" cy="2995598"/>
        </a:xfrm>
        <a:custGeom>
          <a:avLst/>
          <a:gdLst/>
          <a:ahLst/>
          <a:cxnLst/>
          <a:rect l="0" t="0" r="0" b="0"/>
          <a:pathLst>
            <a:path>
              <a:moveTo>
                <a:pt x="0" y="0"/>
              </a:moveTo>
              <a:lnTo>
                <a:pt x="0" y="2995598"/>
              </a:lnTo>
              <a:lnTo>
                <a:pt x="133137" y="299559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2E6956-1509-46FA-9A7C-92330F1D6AD3}">
      <dsp:nvSpPr>
        <dsp:cNvPr id="0" name=""/>
        <dsp:cNvSpPr/>
      </dsp:nvSpPr>
      <dsp:spPr>
        <a:xfrm>
          <a:off x="9734108" y="3329648"/>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Tecnológico</a:t>
          </a:r>
        </a:p>
      </dsp:txBody>
      <dsp:txXfrm>
        <a:off x="9753605" y="3349145"/>
        <a:ext cx="1026107" cy="626694"/>
      </dsp:txXfrm>
    </dsp:sp>
    <dsp:sp modelId="{A9F72926-AF8E-49E0-95DC-81AE7F3ACDE4}">
      <dsp:nvSpPr>
        <dsp:cNvPr id="0" name=""/>
        <dsp:cNvSpPr/>
      </dsp:nvSpPr>
      <dsp:spPr>
        <a:xfrm>
          <a:off x="9600970" y="666894"/>
          <a:ext cx="133137" cy="3827708"/>
        </a:xfrm>
        <a:custGeom>
          <a:avLst/>
          <a:gdLst/>
          <a:ahLst/>
          <a:cxnLst/>
          <a:rect l="0" t="0" r="0" b="0"/>
          <a:pathLst>
            <a:path>
              <a:moveTo>
                <a:pt x="0" y="0"/>
              </a:moveTo>
              <a:lnTo>
                <a:pt x="0" y="3827708"/>
              </a:lnTo>
              <a:lnTo>
                <a:pt x="133137" y="382770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BC2374-E358-449B-890A-8A343D76C77F}">
      <dsp:nvSpPr>
        <dsp:cNvPr id="0" name=""/>
        <dsp:cNvSpPr/>
      </dsp:nvSpPr>
      <dsp:spPr>
        <a:xfrm>
          <a:off x="9734108" y="416175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Accidente de tránsito</a:t>
          </a:r>
        </a:p>
      </dsp:txBody>
      <dsp:txXfrm>
        <a:off x="9753605" y="4181256"/>
        <a:ext cx="1026107" cy="626694"/>
      </dsp:txXfrm>
    </dsp:sp>
    <dsp:sp modelId="{4B6151BD-2674-4CC5-9AF8-819F85E03C1C}">
      <dsp:nvSpPr>
        <dsp:cNvPr id="0" name=""/>
        <dsp:cNvSpPr/>
      </dsp:nvSpPr>
      <dsp:spPr>
        <a:xfrm>
          <a:off x="9600970" y="666894"/>
          <a:ext cx="133137" cy="4659819"/>
        </a:xfrm>
        <a:custGeom>
          <a:avLst/>
          <a:gdLst/>
          <a:ahLst/>
          <a:cxnLst/>
          <a:rect l="0" t="0" r="0" b="0"/>
          <a:pathLst>
            <a:path>
              <a:moveTo>
                <a:pt x="0" y="0"/>
              </a:moveTo>
              <a:lnTo>
                <a:pt x="0" y="4659819"/>
              </a:lnTo>
              <a:lnTo>
                <a:pt x="133137" y="465981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77214A-BBBF-47BA-AD84-B8ED65D8B062}">
      <dsp:nvSpPr>
        <dsp:cNvPr id="0" name=""/>
        <dsp:cNvSpPr/>
      </dsp:nvSpPr>
      <dsp:spPr>
        <a:xfrm>
          <a:off x="9734108" y="4993869"/>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Público robos</a:t>
          </a:r>
        </a:p>
      </dsp:txBody>
      <dsp:txXfrm>
        <a:off x="9753605" y="5013366"/>
        <a:ext cx="1026107" cy="626694"/>
      </dsp:txXfrm>
    </dsp:sp>
    <dsp:sp modelId="{48871F65-87FD-4D31-9FC1-75DF154BBBB6}">
      <dsp:nvSpPr>
        <dsp:cNvPr id="0" name=""/>
        <dsp:cNvSpPr/>
      </dsp:nvSpPr>
      <dsp:spPr>
        <a:xfrm>
          <a:off x="9600970" y="666894"/>
          <a:ext cx="133137" cy="5491930"/>
        </a:xfrm>
        <a:custGeom>
          <a:avLst/>
          <a:gdLst/>
          <a:ahLst/>
          <a:cxnLst/>
          <a:rect l="0" t="0" r="0" b="0"/>
          <a:pathLst>
            <a:path>
              <a:moveTo>
                <a:pt x="0" y="0"/>
              </a:moveTo>
              <a:lnTo>
                <a:pt x="0" y="5491930"/>
              </a:lnTo>
              <a:lnTo>
                <a:pt x="133137" y="5491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0B1395-B7C3-467F-8C36-6B566B8CA7B7}">
      <dsp:nvSpPr>
        <dsp:cNvPr id="0" name=""/>
        <dsp:cNvSpPr/>
      </dsp:nvSpPr>
      <dsp:spPr>
        <a:xfrm>
          <a:off x="9734108" y="5825980"/>
          <a:ext cx="1065101" cy="66568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CO" sz="1100" kern="1200" dirty="0"/>
            <a:t>Alturas</a:t>
          </a:r>
        </a:p>
      </dsp:txBody>
      <dsp:txXfrm>
        <a:off x="9753605" y="5845477"/>
        <a:ext cx="1026107" cy="6266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3A2B1-7752-4960-8DEC-899E07923EA8}" type="datetimeFigureOut">
              <a:rPr lang="es-CO" smtClean="0"/>
              <a:t>23/07/2019</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D60B3C-5A8A-4834-A83C-0694F6DC6DC4}" type="slidenum">
              <a:rPr lang="es-CO" smtClean="0"/>
              <a:t>‹Nº›</a:t>
            </a:fld>
            <a:endParaRPr lang="es-CO"/>
          </a:p>
        </p:txBody>
      </p:sp>
    </p:spTree>
    <p:extLst>
      <p:ext uri="{BB962C8B-B14F-4D97-AF65-F5344CB8AC3E}">
        <p14:creationId xmlns:p14="http://schemas.microsoft.com/office/powerpoint/2010/main" val="193888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SST Asesores</a:t>
            </a:r>
          </a:p>
        </p:txBody>
      </p:sp>
      <p:sp>
        <p:nvSpPr>
          <p:cNvPr id="4" name="Marcador de número de diapositiva 3"/>
          <p:cNvSpPr>
            <a:spLocks noGrp="1"/>
          </p:cNvSpPr>
          <p:nvPr>
            <p:ph type="sldNum" sz="quarter" idx="10"/>
          </p:nvPr>
        </p:nvSpPr>
        <p:spPr/>
        <p:txBody>
          <a:bodyPr/>
          <a:lstStyle/>
          <a:p>
            <a:fld id="{84D60B3C-5A8A-4834-A83C-0694F6DC6DC4}" type="slidenum">
              <a:rPr lang="es-CO" smtClean="0"/>
              <a:t>5</a:t>
            </a:fld>
            <a:endParaRPr lang="es-CO"/>
          </a:p>
        </p:txBody>
      </p:sp>
    </p:spTree>
    <p:extLst>
      <p:ext uri="{BB962C8B-B14F-4D97-AF65-F5344CB8AC3E}">
        <p14:creationId xmlns:p14="http://schemas.microsoft.com/office/powerpoint/2010/main" val="180526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4D60B3C-5A8A-4834-A83C-0694F6DC6DC4}" type="slidenum">
              <a:rPr lang="es-CO" smtClean="0"/>
              <a:t>7</a:t>
            </a:fld>
            <a:endParaRPr lang="es-CO"/>
          </a:p>
        </p:txBody>
      </p:sp>
    </p:spTree>
    <p:extLst>
      <p:ext uri="{BB962C8B-B14F-4D97-AF65-F5344CB8AC3E}">
        <p14:creationId xmlns:p14="http://schemas.microsoft.com/office/powerpoint/2010/main" val="35416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4D60B3C-5A8A-4834-A83C-0694F6DC6DC4}" type="slidenum">
              <a:rPr lang="es-CO" smtClean="0"/>
              <a:t>8</a:t>
            </a:fld>
            <a:endParaRPr lang="es-CO"/>
          </a:p>
        </p:txBody>
      </p:sp>
    </p:spTree>
    <p:extLst>
      <p:ext uri="{BB962C8B-B14F-4D97-AF65-F5344CB8AC3E}">
        <p14:creationId xmlns:p14="http://schemas.microsoft.com/office/powerpoint/2010/main" val="346135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Locativas caídas de objetos, tecnológicas derrames e incendios</a:t>
            </a:r>
          </a:p>
          <a:p>
            <a:r>
              <a:rPr lang="es-CO" sz="1200" b="0" i="0" kern="1200" dirty="0">
                <a:solidFill>
                  <a:schemeClr val="tx1"/>
                </a:solidFill>
                <a:effectLst/>
                <a:latin typeface="+mn-lt"/>
                <a:ea typeface="+mn-ea"/>
                <a:cs typeface="+mn-cs"/>
              </a:rPr>
              <a:t>peligros que involucran condiciones peligrosas originadas en un mecanismo, equipo, objeto o instalaciones locativas, que al entrar en contacto con la persona pueden</a:t>
            </a:r>
            <a:br>
              <a:rPr lang="es-CO" sz="1200" b="0" i="0" kern="1200" dirty="0">
                <a:solidFill>
                  <a:schemeClr val="tx1"/>
                </a:solidFill>
                <a:effectLst/>
                <a:latin typeface="+mn-lt"/>
                <a:ea typeface="+mn-ea"/>
                <a:cs typeface="+mn-cs"/>
              </a:rPr>
            </a:br>
            <a:r>
              <a:rPr lang="es-CO" sz="1200" b="0" i="0" kern="1200" dirty="0">
                <a:solidFill>
                  <a:schemeClr val="tx1"/>
                </a:solidFill>
                <a:effectLst/>
                <a:latin typeface="+mn-lt"/>
                <a:ea typeface="+mn-ea"/>
                <a:cs typeface="+mn-cs"/>
              </a:rPr>
              <a:t>provocar un daño físico de acuerdo con intensidad y tiempo de contacto</a:t>
            </a:r>
            <a:r>
              <a:rPr lang="es-CO" dirty="0"/>
              <a:t> </a:t>
            </a:r>
          </a:p>
          <a:p>
            <a:r>
              <a:rPr lang="es-CO" dirty="0"/>
              <a:t>Locativo: limpieza de las instalaciones, estado de pisos y paredes</a:t>
            </a:r>
          </a:p>
          <a:p>
            <a:r>
              <a:rPr lang="es-CO" dirty="0"/>
              <a:t>Mecánico: cortes, amputaciones, atrapamientos, aplastamientos y fracturas</a:t>
            </a:r>
          </a:p>
          <a:p>
            <a:r>
              <a:rPr lang="es-CO" dirty="0"/>
              <a:t>Tecnológico: Derrames, fugas, incendio que causa intoxicación, quemadura o muerte</a:t>
            </a:r>
          </a:p>
          <a:p>
            <a:r>
              <a:rPr lang="es-CO" dirty="0"/>
              <a:t>Público: atracos, secuestros, atentados,  </a:t>
            </a:r>
            <a:br>
              <a:rPr lang="es-CO" dirty="0"/>
            </a:br>
            <a:endParaRPr lang="es-CO" dirty="0"/>
          </a:p>
        </p:txBody>
      </p:sp>
      <p:sp>
        <p:nvSpPr>
          <p:cNvPr id="4" name="Marcador de número de diapositiva 3"/>
          <p:cNvSpPr>
            <a:spLocks noGrp="1"/>
          </p:cNvSpPr>
          <p:nvPr>
            <p:ph type="sldNum" sz="quarter" idx="10"/>
          </p:nvPr>
        </p:nvSpPr>
        <p:spPr/>
        <p:txBody>
          <a:bodyPr/>
          <a:lstStyle/>
          <a:p>
            <a:fld id="{9D511ED6-D356-4ADD-9B02-61F7ED712472}" type="slidenum">
              <a:rPr lang="es-CO" smtClean="0"/>
              <a:t>13</a:t>
            </a:fld>
            <a:endParaRPr lang="es-CO"/>
          </a:p>
        </p:txBody>
      </p:sp>
    </p:spTree>
    <p:extLst>
      <p:ext uri="{BB962C8B-B14F-4D97-AF65-F5344CB8AC3E}">
        <p14:creationId xmlns:p14="http://schemas.microsoft.com/office/powerpoint/2010/main" val="1972055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Edward Deming  1950</a:t>
            </a:r>
          </a:p>
        </p:txBody>
      </p:sp>
      <p:sp>
        <p:nvSpPr>
          <p:cNvPr id="4" name="Marcador de número de diapositiva 3"/>
          <p:cNvSpPr>
            <a:spLocks noGrp="1"/>
          </p:cNvSpPr>
          <p:nvPr>
            <p:ph type="sldNum" sz="quarter" idx="10"/>
          </p:nvPr>
        </p:nvSpPr>
        <p:spPr/>
        <p:txBody>
          <a:bodyPr/>
          <a:lstStyle/>
          <a:p>
            <a:fld id="{84D60B3C-5A8A-4834-A83C-0694F6DC6DC4}" type="slidenum">
              <a:rPr lang="es-CO" smtClean="0"/>
              <a:t>19</a:t>
            </a:fld>
            <a:endParaRPr lang="es-CO"/>
          </a:p>
        </p:txBody>
      </p:sp>
    </p:spTree>
    <p:extLst>
      <p:ext uri="{BB962C8B-B14F-4D97-AF65-F5344CB8AC3E}">
        <p14:creationId xmlns:p14="http://schemas.microsoft.com/office/powerpoint/2010/main" val="385519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dirty="0">
                <a:solidFill>
                  <a:schemeClr val="tx1"/>
                </a:solidFill>
                <a:effectLst/>
                <a:latin typeface="+mn-lt"/>
                <a:ea typeface="+mn-ea"/>
                <a:cs typeface="+mn-cs"/>
              </a:rPr>
              <a:t>Matriz legal actualizada y acorde a la naturaleza de la organización en relación a seguridad, salud en el trabajo y riesgos laborales</a:t>
            </a:r>
          </a:p>
          <a:p>
            <a:endParaRPr lang="es-CO" sz="1200" b="0" i="0" kern="1200" dirty="0">
              <a:solidFill>
                <a:schemeClr val="tx1"/>
              </a:solidFill>
              <a:effectLst/>
              <a:latin typeface="+mn-lt"/>
              <a:ea typeface="+mn-ea"/>
              <a:cs typeface="+mn-cs"/>
            </a:endParaRPr>
          </a:p>
          <a:p>
            <a:r>
              <a:rPr lang="es-CO" sz="1200" b="0" i="0" kern="1200" dirty="0">
                <a:solidFill>
                  <a:schemeClr val="tx1"/>
                </a:solidFill>
                <a:effectLst/>
                <a:latin typeface="+mn-lt"/>
                <a:ea typeface="+mn-ea"/>
                <a:cs typeface="+mn-cs"/>
              </a:rPr>
              <a:t>La identificación de peligros deberá contemplar los cambios de procesos, instalaciones, equipos, maquinarias, accidentes</a:t>
            </a:r>
            <a:br>
              <a:rPr lang="es-CO" sz="1200" b="0" i="0" kern="1200" dirty="0">
                <a:solidFill>
                  <a:schemeClr val="tx1"/>
                </a:solidFill>
                <a:effectLst/>
                <a:latin typeface="+mn-lt"/>
                <a:ea typeface="+mn-ea"/>
                <a:cs typeface="+mn-cs"/>
              </a:rPr>
            </a:br>
            <a:r>
              <a:rPr lang="es-CO" sz="1200" b="0" i="0" kern="1200" dirty="0">
                <a:solidFill>
                  <a:schemeClr val="tx1"/>
                </a:solidFill>
                <a:effectLst/>
                <a:latin typeface="+mn-lt"/>
                <a:ea typeface="+mn-ea"/>
                <a:cs typeface="+mn-cs"/>
              </a:rPr>
              <a:t>laborales, materialización de amenazas, entre otros. </a:t>
            </a:r>
          </a:p>
          <a:p>
            <a:endParaRPr lang="es-CO" sz="1200" b="0" i="0" kern="1200" dirty="0">
              <a:solidFill>
                <a:schemeClr val="tx1"/>
              </a:solidFill>
              <a:effectLst/>
              <a:latin typeface="+mn-lt"/>
              <a:ea typeface="+mn-ea"/>
              <a:cs typeface="+mn-cs"/>
            </a:endParaRPr>
          </a:p>
          <a:p>
            <a:r>
              <a:rPr lang="es-CO" sz="1200" b="0" i="0" kern="1200" dirty="0">
                <a:solidFill>
                  <a:schemeClr val="tx1"/>
                </a:solidFill>
                <a:effectLst/>
                <a:latin typeface="+mn-lt"/>
                <a:ea typeface="+mn-ea"/>
                <a:cs typeface="+mn-cs"/>
              </a:rPr>
              <a:t>El plan de prevención, preparación y respuesta ante emergencias, éste incluye el análisis de vulnerabilidad</a:t>
            </a:r>
            <a:r>
              <a:rPr lang="es-CO" dirty="0"/>
              <a:t/>
            </a:r>
            <a:br>
              <a:rPr lang="es-CO" dirty="0"/>
            </a:br>
            <a:endParaRPr lang="es-CO" dirty="0"/>
          </a:p>
          <a:p>
            <a:r>
              <a:rPr lang="es-CO" dirty="0"/>
              <a:t>Efectividad: </a:t>
            </a:r>
            <a:r>
              <a:rPr lang="es-CO" sz="1200" b="0" i="0" kern="1200" dirty="0">
                <a:solidFill>
                  <a:schemeClr val="tx1"/>
                </a:solidFill>
                <a:effectLst/>
                <a:latin typeface="+mn-lt"/>
                <a:ea typeface="+mn-ea"/>
                <a:cs typeface="+mn-cs"/>
              </a:rPr>
              <a:t>investigaciones de accidentes de trabajo, inspecciones de seguridad, análisis de vulnerabilidad y el plan</a:t>
            </a:r>
            <a:br>
              <a:rPr lang="es-CO" sz="1200" b="0" i="0" kern="1200" dirty="0">
                <a:solidFill>
                  <a:schemeClr val="tx1"/>
                </a:solidFill>
                <a:effectLst/>
                <a:latin typeface="+mn-lt"/>
                <a:ea typeface="+mn-ea"/>
                <a:cs typeface="+mn-cs"/>
              </a:rPr>
            </a:br>
            <a:r>
              <a:rPr lang="es-CO" sz="1200" b="0" i="0" kern="1200" dirty="0">
                <a:solidFill>
                  <a:schemeClr val="tx1"/>
                </a:solidFill>
                <a:effectLst/>
                <a:latin typeface="+mn-lt"/>
                <a:ea typeface="+mn-ea"/>
                <a:cs typeface="+mn-cs"/>
              </a:rPr>
              <a:t>de trabajo anual; </a:t>
            </a:r>
            <a:r>
              <a:rPr lang="es-CO" sz="1200" b="0" i="0" kern="1200" dirty="0" err="1">
                <a:solidFill>
                  <a:schemeClr val="tx1"/>
                </a:solidFill>
                <a:effectLst/>
                <a:latin typeface="+mn-lt"/>
                <a:ea typeface="+mn-ea"/>
                <a:cs typeface="+mn-cs"/>
              </a:rPr>
              <a:t>verifcando</a:t>
            </a:r>
            <a:r>
              <a:rPr lang="es-CO" sz="1200" b="0" i="0" kern="1200" dirty="0">
                <a:solidFill>
                  <a:schemeClr val="tx1"/>
                </a:solidFill>
                <a:effectLst/>
                <a:latin typeface="+mn-lt"/>
                <a:ea typeface="+mn-ea"/>
                <a:cs typeface="+mn-cs"/>
              </a:rPr>
              <a:t> con ellas si en el año en curso, éstas permitieron reducir, entre otros, los índices de frecuencia y</a:t>
            </a:r>
            <a:br>
              <a:rPr lang="es-CO" sz="1200" b="0" i="0" kern="1200" dirty="0">
                <a:solidFill>
                  <a:schemeClr val="tx1"/>
                </a:solidFill>
                <a:effectLst/>
                <a:latin typeface="+mn-lt"/>
                <a:ea typeface="+mn-ea"/>
                <a:cs typeface="+mn-cs"/>
              </a:rPr>
            </a:br>
            <a:r>
              <a:rPr lang="es-CO" sz="1200" b="0" i="0" kern="1200" dirty="0">
                <a:solidFill>
                  <a:schemeClr val="tx1"/>
                </a:solidFill>
                <a:effectLst/>
                <a:latin typeface="+mn-lt"/>
                <a:ea typeface="+mn-ea"/>
                <a:cs typeface="+mn-cs"/>
              </a:rPr>
              <a:t>severidad por ausentismo, accidentes de trabajo, vulnerabilidad; igualmente, si permitieron cumplir con los objetivos del SGSST</a:t>
            </a:r>
            <a:r>
              <a:rPr lang="es-CO" dirty="0"/>
              <a:t/>
            </a:r>
            <a:br>
              <a:rPr lang="es-CO" dirty="0"/>
            </a:br>
            <a:endParaRPr lang="es-CO" dirty="0"/>
          </a:p>
          <a:p>
            <a:r>
              <a:rPr lang="es-CO" sz="1200" b="0" i="0" kern="1200" dirty="0" err="1">
                <a:solidFill>
                  <a:schemeClr val="tx1"/>
                </a:solidFill>
                <a:effectLst/>
                <a:latin typeface="+mn-lt"/>
                <a:ea typeface="+mn-ea"/>
                <a:cs typeface="+mn-cs"/>
              </a:rPr>
              <a:t>Identifcar</a:t>
            </a:r>
            <a:r>
              <a:rPr lang="es-CO" sz="1200" b="0" i="0" kern="1200" dirty="0">
                <a:solidFill>
                  <a:schemeClr val="tx1"/>
                </a:solidFill>
                <a:effectLst/>
                <a:latin typeface="+mn-lt"/>
                <a:ea typeface="+mn-ea"/>
                <a:cs typeface="+mn-cs"/>
              </a:rPr>
              <a:t> si existen Sistemas de Vigilancia Epidemiológica SVE, acordes al ausentismo, morbilidad, peligros y riesgos propios</a:t>
            </a:r>
            <a:br>
              <a:rPr lang="es-CO" sz="1200" b="0" i="0" kern="1200" dirty="0">
                <a:solidFill>
                  <a:schemeClr val="tx1"/>
                </a:solidFill>
                <a:effectLst/>
                <a:latin typeface="+mn-lt"/>
                <a:ea typeface="+mn-ea"/>
                <a:cs typeface="+mn-cs"/>
              </a:rPr>
            </a:br>
            <a:r>
              <a:rPr lang="es-CO" sz="1200" b="0" i="0" kern="1200" dirty="0">
                <a:solidFill>
                  <a:schemeClr val="tx1"/>
                </a:solidFill>
                <a:effectLst/>
                <a:latin typeface="+mn-lt"/>
                <a:ea typeface="+mn-ea"/>
                <a:cs typeface="+mn-cs"/>
              </a:rPr>
              <a:t>de la organización; y si, para el desarrollo de estos sistemas,  se realizan evaluaciones a los puestos de trabajo afectados por</a:t>
            </a:r>
            <a:br>
              <a:rPr lang="es-CO" sz="1200" b="0" i="0" kern="1200" dirty="0">
                <a:solidFill>
                  <a:schemeClr val="tx1"/>
                </a:solidFill>
                <a:effectLst/>
                <a:latin typeface="+mn-lt"/>
                <a:ea typeface="+mn-ea"/>
                <a:cs typeface="+mn-cs"/>
              </a:rPr>
            </a:br>
            <a:r>
              <a:rPr lang="es-CO" sz="1200" b="0" i="0" kern="1200" dirty="0">
                <a:solidFill>
                  <a:schemeClr val="tx1"/>
                </a:solidFill>
                <a:effectLst/>
                <a:latin typeface="+mn-lt"/>
                <a:ea typeface="+mn-ea"/>
                <a:cs typeface="+mn-cs"/>
              </a:rPr>
              <a:t>dichos factores y los contemplados en el SVE.</a:t>
            </a:r>
          </a:p>
          <a:p>
            <a:endParaRPr lang="es-CO" sz="1200" b="0" i="0" kern="1200" dirty="0">
              <a:solidFill>
                <a:schemeClr val="tx1"/>
              </a:solidFill>
              <a:effectLst/>
              <a:latin typeface="+mn-lt"/>
              <a:ea typeface="+mn-ea"/>
              <a:cs typeface="+mn-cs"/>
            </a:endParaRPr>
          </a:p>
          <a:p>
            <a:r>
              <a:rPr lang="es-CO" sz="1200" b="0" i="0" kern="1200" dirty="0">
                <a:solidFill>
                  <a:schemeClr val="tx1"/>
                </a:solidFill>
                <a:effectLst/>
                <a:latin typeface="+mn-lt"/>
                <a:ea typeface="+mn-ea"/>
                <a:cs typeface="+mn-cs"/>
              </a:rPr>
              <a:t>Morbilidad: personas que se enferman en un lugar y periodo de tiempo determinado.</a:t>
            </a:r>
            <a:r>
              <a:rPr lang="es-CO" dirty="0"/>
              <a:t/>
            </a:r>
            <a:br>
              <a:rPr lang="es-CO" dirty="0"/>
            </a:br>
            <a:r>
              <a:rPr lang="es-CO" dirty="0"/>
              <a:t/>
            </a:r>
            <a:br>
              <a:rPr lang="es-CO" dirty="0"/>
            </a:br>
            <a:r>
              <a:rPr lang="es-CO" dirty="0"/>
              <a:t/>
            </a:r>
            <a:br>
              <a:rPr lang="es-CO" dirty="0"/>
            </a:br>
            <a:endParaRPr lang="es-CO" sz="1200" b="0" i="0" kern="1200" dirty="0">
              <a:solidFill>
                <a:schemeClr val="tx1"/>
              </a:solidFill>
              <a:effectLst/>
              <a:latin typeface="+mn-lt"/>
              <a:ea typeface="+mn-ea"/>
              <a:cs typeface="+mn-cs"/>
            </a:endParaRPr>
          </a:p>
          <a:p>
            <a:r>
              <a:rPr lang="es-CO" dirty="0"/>
              <a:t/>
            </a:r>
            <a:br>
              <a:rPr lang="es-CO" dirty="0"/>
            </a:br>
            <a:r>
              <a:rPr lang="es-CO" dirty="0"/>
              <a:t/>
            </a:r>
            <a:br>
              <a:rPr lang="es-CO" dirty="0"/>
            </a:br>
            <a:r>
              <a:rPr lang="es-CO" dirty="0"/>
              <a:t/>
            </a:r>
            <a:br>
              <a:rPr lang="es-CO" dirty="0"/>
            </a:br>
            <a:r>
              <a:rPr lang="es-CO" dirty="0"/>
              <a:t/>
            </a:r>
            <a:br>
              <a:rPr lang="es-CO" dirty="0"/>
            </a:br>
            <a:endParaRPr lang="es-CO" dirty="0"/>
          </a:p>
        </p:txBody>
      </p:sp>
      <p:sp>
        <p:nvSpPr>
          <p:cNvPr id="4" name="Marcador de número de diapositiva 3"/>
          <p:cNvSpPr>
            <a:spLocks noGrp="1"/>
          </p:cNvSpPr>
          <p:nvPr>
            <p:ph type="sldNum" sz="quarter" idx="10"/>
          </p:nvPr>
        </p:nvSpPr>
        <p:spPr/>
        <p:txBody>
          <a:bodyPr/>
          <a:lstStyle/>
          <a:p>
            <a:fld id="{84D60B3C-5A8A-4834-A83C-0694F6DC6DC4}" type="slidenum">
              <a:rPr lang="es-CO" smtClean="0"/>
              <a:t>21</a:t>
            </a:fld>
            <a:endParaRPr lang="es-CO"/>
          </a:p>
        </p:txBody>
      </p:sp>
    </p:spTree>
    <p:extLst>
      <p:ext uri="{BB962C8B-B14F-4D97-AF65-F5344CB8AC3E}">
        <p14:creationId xmlns:p14="http://schemas.microsoft.com/office/powerpoint/2010/main" val="198710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 verifica la efectividad de los controles y la probabilidad y consecuencias si fallan</a:t>
            </a:r>
          </a:p>
        </p:txBody>
      </p:sp>
      <p:sp>
        <p:nvSpPr>
          <p:cNvPr id="4" name="Marcador de número de diapositiva 3"/>
          <p:cNvSpPr>
            <a:spLocks noGrp="1"/>
          </p:cNvSpPr>
          <p:nvPr>
            <p:ph type="sldNum" sz="quarter" idx="10"/>
          </p:nvPr>
        </p:nvSpPr>
        <p:spPr/>
        <p:txBody>
          <a:bodyPr/>
          <a:lstStyle/>
          <a:p>
            <a:fld id="{9D511ED6-D356-4ADD-9B02-61F7ED712472}" type="slidenum">
              <a:rPr lang="es-CO" smtClean="0"/>
              <a:t>26</a:t>
            </a:fld>
            <a:endParaRPr lang="es-CO"/>
          </a:p>
        </p:txBody>
      </p:sp>
    </p:spTree>
    <p:extLst>
      <p:ext uri="{BB962C8B-B14F-4D97-AF65-F5344CB8AC3E}">
        <p14:creationId xmlns:p14="http://schemas.microsoft.com/office/powerpoint/2010/main" val="120272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El control a implementar debe evitar la peor consecuencia</a:t>
            </a:r>
          </a:p>
          <a:p>
            <a:endParaRPr lang="es-CO" dirty="0"/>
          </a:p>
        </p:txBody>
      </p:sp>
      <p:sp>
        <p:nvSpPr>
          <p:cNvPr id="4" name="Marcador de número de diapositiva 3"/>
          <p:cNvSpPr>
            <a:spLocks noGrp="1"/>
          </p:cNvSpPr>
          <p:nvPr>
            <p:ph type="sldNum" sz="quarter" idx="10"/>
          </p:nvPr>
        </p:nvSpPr>
        <p:spPr/>
        <p:txBody>
          <a:bodyPr/>
          <a:lstStyle/>
          <a:p>
            <a:fld id="{9D511ED6-D356-4ADD-9B02-61F7ED712472}" type="slidenum">
              <a:rPr lang="es-CO" smtClean="0"/>
              <a:t>33</a:t>
            </a:fld>
            <a:endParaRPr lang="es-CO"/>
          </a:p>
        </p:txBody>
      </p:sp>
    </p:spTree>
    <p:extLst>
      <p:ext uri="{BB962C8B-B14F-4D97-AF65-F5344CB8AC3E}">
        <p14:creationId xmlns:p14="http://schemas.microsoft.com/office/powerpoint/2010/main" val="283390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C30365-F3EC-4D6E-A495-ACB17640EFF7}" type="datetimeFigureOut">
              <a:rPr lang="es-CO" smtClean="0"/>
              <a:t>23/07/2019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906FC40-7B17-40DB-8B19-C66983FBCCE1}" type="slidenum">
              <a:rPr lang="es-CO" smtClean="0"/>
              <a:t>‹Nº›</a:t>
            </a:fld>
            <a:endParaRPr lang="es-C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73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C30365-F3EC-4D6E-A495-ACB17640EFF7}" type="datetimeFigureOut">
              <a:rPr lang="es-CO" smtClean="0"/>
              <a:t>23/07/2019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906FC40-7B17-40DB-8B19-C66983FBCCE1}" type="slidenum">
              <a:rPr lang="es-CO" smtClean="0"/>
              <a:t>‹Nº›</a:t>
            </a:fld>
            <a:endParaRPr lang="es-CO"/>
          </a:p>
        </p:txBody>
      </p:sp>
    </p:spTree>
    <p:extLst>
      <p:ext uri="{BB962C8B-B14F-4D97-AF65-F5344CB8AC3E}">
        <p14:creationId xmlns:p14="http://schemas.microsoft.com/office/powerpoint/2010/main" val="3935310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C30365-F3EC-4D6E-A495-ACB17640EFF7}" type="datetimeFigureOut">
              <a:rPr lang="es-CO" smtClean="0"/>
              <a:t>23/07/2019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906FC40-7B17-40DB-8B19-C66983FBCCE1}" type="slidenum">
              <a:rPr lang="es-CO" smtClean="0"/>
              <a:t>‹Nº›</a:t>
            </a:fld>
            <a:endParaRPr lang="es-CO"/>
          </a:p>
        </p:txBody>
      </p:sp>
    </p:spTree>
    <p:extLst>
      <p:ext uri="{BB962C8B-B14F-4D97-AF65-F5344CB8AC3E}">
        <p14:creationId xmlns:p14="http://schemas.microsoft.com/office/powerpoint/2010/main" val="220058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C30365-F3EC-4D6E-A495-ACB17640EFF7}" type="datetimeFigureOut">
              <a:rPr lang="es-CO" smtClean="0"/>
              <a:t>23/07/2019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906FC40-7B17-40DB-8B19-C66983FBCCE1}" type="slidenum">
              <a:rPr lang="es-CO" smtClean="0"/>
              <a:t>‹Nº›</a:t>
            </a:fld>
            <a:endParaRPr lang="es-CO"/>
          </a:p>
        </p:txBody>
      </p:sp>
    </p:spTree>
    <p:extLst>
      <p:ext uri="{BB962C8B-B14F-4D97-AF65-F5344CB8AC3E}">
        <p14:creationId xmlns:p14="http://schemas.microsoft.com/office/powerpoint/2010/main" val="119362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C30365-F3EC-4D6E-A495-ACB17640EFF7}" type="datetimeFigureOut">
              <a:rPr lang="es-CO" smtClean="0"/>
              <a:t>23/07/2019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906FC40-7B17-40DB-8B19-C66983FBCCE1}" type="slidenum">
              <a:rPr lang="es-CO" smtClean="0"/>
              <a:t>‹Nº›</a:t>
            </a:fld>
            <a:endParaRPr lang="es-CO"/>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4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C30365-F3EC-4D6E-A495-ACB17640EFF7}" type="datetimeFigureOut">
              <a:rPr lang="es-CO" smtClean="0"/>
              <a:t>23/07/2019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8906FC40-7B17-40DB-8B19-C66983FBCCE1}" type="slidenum">
              <a:rPr lang="es-CO" smtClean="0"/>
              <a:t>‹Nº›</a:t>
            </a:fld>
            <a:endParaRPr lang="es-CO"/>
          </a:p>
        </p:txBody>
      </p:sp>
    </p:spTree>
    <p:extLst>
      <p:ext uri="{BB962C8B-B14F-4D97-AF65-F5344CB8AC3E}">
        <p14:creationId xmlns:p14="http://schemas.microsoft.com/office/powerpoint/2010/main" val="376469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C30365-F3EC-4D6E-A495-ACB17640EFF7}" type="datetimeFigureOut">
              <a:rPr lang="es-CO" smtClean="0"/>
              <a:t>23/07/2019</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8906FC40-7B17-40DB-8B19-C66983FBCCE1}" type="slidenum">
              <a:rPr lang="es-CO" smtClean="0"/>
              <a:t>‹Nº›</a:t>
            </a:fld>
            <a:endParaRPr lang="es-CO"/>
          </a:p>
        </p:txBody>
      </p:sp>
    </p:spTree>
    <p:extLst>
      <p:ext uri="{BB962C8B-B14F-4D97-AF65-F5344CB8AC3E}">
        <p14:creationId xmlns:p14="http://schemas.microsoft.com/office/powerpoint/2010/main" val="297833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C30365-F3EC-4D6E-A495-ACB17640EFF7}" type="datetimeFigureOut">
              <a:rPr lang="es-CO" smtClean="0"/>
              <a:t>23/07/2019</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8906FC40-7B17-40DB-8B19-C66983FBCCE1}" type="slidenum">
              <a:rPr lang="es-CO" smtClean="0"/>
              <a:t>‹Nº›</a:t>
            </a:fld>
            <a:endParaRPr lang="es-CO"/>
          </a:p>
        </p:txBody>
      </p:sp>
    </p:spTree>
    <p:extLst>
      <p:ext uri="{BB962C8B-B14F-4D97-AF65-F5344CB8AC3E}">
        <p14:creationId xmlns:p14="http://schemas.microsoft.com/office/powerpoint/2010/main" val="3613588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C30365-F3EC-4D6E-A495-ACB17640EFF7}" type="datetimeFigureOut">
              <a:rPr lang="es-CO" smtClean="0"/>
              <a:t>23/07/2019</a:t>
            </a:fld>
            <a:endParaRPr lang="es-CO"/>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CO"/>
          </a:p>
        </p:txBody>
      </p:sp>
      <p:sp>
        <p:nvSpPr>
          <p:cNvPr id="9" name="Slide Number Placeholder 8"/>
          <p:cNvSpPr>
            <a:spLocks noGrp="1"/>
          </p:cNvSpPr>
          <p:nvPr>
            <p:ph type="sldNum" sz="quarter" idx="12"/>
          </p:nvPr>
        </p:nvSpPr>
        <p:spPr/>
        <p:txBody>
          <a:bodyPr/>
          <a:lstStyle/>
          <a:p>
            <a:fld id="{8906FC40-7B17-40DB-8B19-C66983FBCCE1}" type="slidenum">
              <a:rPr lang="es-CO" smtClean="0"/>
              <a:t>‹Nº›</a:t>
            </a:fld>
            <a:endParaRPr lang="es-CO"/>
          </a:p>
        </p:txBody>
      </p:sp>
    </p:spTree>
    <p:extLst>
      <p:ext uri="{BB962C8B-B14F-4D97-AF65-F5344CB8AC3E}">
        <p14:creationId xmlns:p14="http://schemas.microsoft.com/office/powerpoint/2010/main" val="75898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C30365-F3EC-4D6E-A495-ACB17640EFF7}" type="datetimeFigureOut">
              <a:rPr lang="es-CO" smtClean="0"/>
              <a:t>23/07/2019</a:t>
            </a:fld>
            <a:endParaRPr lang="es-CO"/>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CO"/>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906FC40-7B17-40DB-8B19-C66983FBCCE1}" type="slidenum">
              <a:rPr lang="es-CO" smtClean="0"/>
              <a:t>‹Nº›</a:t>
            </a:fld>
            <a:endParaRPr lang="es-CO"/>
          </a:p>
        </p:txBody>
      </p:sp>
    </p:spTree>
    <p:extLst>
      <p:ext uri="{BB962C8B-B14F-4D97-AF65-F5344CB8AC3E}">
        <p14:creationId xmlns:p14="http://schemas.microsoft.com/office/powerpoint/2010/main" val="334478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B6C30365-F3EC-4D6E-A495-ACB17640EFF7}" type="datetimeFigureOut">
              <a:rPr lang="es-CO" smtClean="0"/>
              <a:t>23/07/2019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8906FC40-7B17-40DB-8B19-C66983FBCCE1}" type="slidenum">
              <a:rPr lang="es-CO" smtClean="0"/>
              <a:t>‹Nº›</a:t>
            </a:fld>
            <a:endParaRPr lang="es-CO"/>
          </a:p>
        </p:txBody>
      </p:sp>
    </p:spTree>
    <p:extLst>
      <p:ext uri="{BB962C8B-B14F-4D97-AF65-F5344CB8AC3E}">
        <p14:creationId xmlns:p14="http://schemas.microsoft.com/office/powerpoint/2010/main" val="2317615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C30365-F3EC-4D6E-A495-ACB17640EFF7}" type="datetimeFigureOut">
              <a:rPr lang="es-CO" smtClean="0"/>
              <a:t>23/07/2019</a:t>
            </a:fld>
            <a:endParaRPr lang="es-CO"/>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CO"/>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906FC40-7B17-40DB-8B19-C66983FBCCE1}" type="slidenum">
              <a:rPr lang="es-CO" smtClean="0"/>
              <a:t>‹Nº›</a:t>
            </a:fld>
            <a:endParaRPr lang="es-CO"/>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6604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1026" name="Picture 2" descr="Resultado de imagen para Salud ocupacional">
            <a:extLst>
              <a:ext uri="{FF2B5EF4-FFF2-40B4-BE49-F238E27FC236}">
                <a16:creationId xmlns:a16="http://schemas.microsoft.com/office/drawing/2014/main" xmlns="" id="{6EE20FE3-C110-4A94-9C6A-6A3819813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765"/>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27EFD871-3C03-4591-964E-D99BED86AAE9}"/>
              </a:ext>
            </a:extLst>
          </p:cNvPr>
          <p:cNvSpPr>
            <a:spLocks noGrp="1"/>
          </p:cNvSpPr>
          <p:nvPr>
            <p:ph type="ctrTitle"/>
          </p:nvPr>
        </p:nvSpPr>
        <p:spPr>
          <a:xfrm>
            <a:off x="433136" y="5091762"/>
            <a:ext cx="7834193" cy="1264588"/>
          </a:xfrm>
        </p:spPr>
        <p:txBody>
          <a:bodyPr anchor="ctr">
            <a:normAutofit/>
          </a:bodyPr>
          <a:lstStyle/>
          <a:p>
            <a:pPr algn="r"/>
            <a:r>
              <a:rPr lang="es-CO"/>
              <a:t>Salud Ocupacional</a:t>
            </a:r>
          </a:p>
        </p:txBody>
      </p:sp>
      <p:sp>
        <p:nvSpPr>
          <p:cNvPr id="3" name="Subtítulo 2">
            <a:extLst>
              <a:ext uri="{FF2B5EF4-FFF2-40B4-BE49-F238E27FC236}">
                <a16:creationId xmlns:a16="http://schemas.microsoft.com/office/drawing/2014/main" xmlns="" id="{D7756113-DDEC-4060-BE2B-01A41A18C042}"/>
              </a:ext>
            </a:extLst>
          </p:cNvPr>
          <p:cNvSpPr>
            <a:spLocks noGrp="1"/>
          </p:cNvSpPr>
          <p:nvPr>
            <p:ph type="subTitle" idx="1"/>
          </p:nvPr>
        </p:nvSpPr>
        <p:spPr>
          <a:xfrm>
            <a:off x="8499107" y="5091763"/>
            <a:ext cx="2974207" cy="1264587"/>
          </a:xfrm>
        </p:spPr>
        <p:txBody>
          <a:bodyPr anchor="ctr">
            <a:normAutofit fontScale="85000" lnSpcReduction="10000"/>
          </a:bodyPr>
          <a:lstStyle/>
          <a:p>
            <a:pPr algn="l"/>
            <a:r>
              <a:rPr lang="es-CO" sz="1900"/>
              <a:t>Tecnología en Gestión Agroindustrial</a:t>
            </a:r>
          </a:p>
          <a:p>
            <a:pPr algn="l"/>
            <a:r>
              <a:rPr lang="es-CO" sz="1900"/>
              <a:t>Unidades Tecnológicas de Santander</a:t>
            </a:r>
          </a:p>
        </p:txBody>
      </p:sp>
    </p:spTree>
    <p:extLst>
      <p:ext uri="{BB962C8B-B14F-4D97-AF65-F5344CB8AC3E}">
        <p14:creationId xmlns:p14="http://schemas.microsoft.com/office/powerpoint/2010/main" val="8633327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E1189D-C888-4472-B03A-4D154450350A}"/>
              </a:ext>
            </a:extLst>
          </p:cNvPr>
          <p:cNvSpPr>
            <a:spLocks noGrp="1"/>
          </p:cNvSpPr>
          <p:nvPr>
            <p:ph type="title"/>
          </p:nvPr>
        </p:nvSpPr>
        <p:spPr/>
        <p:txBody>
          <a:bodyPr/>
          <a:lstStyle/>
          <a:p>
            <a:pPr algn="ctr"/>
            <a:r>
              <a:rPr lang="es-CO" sz="6000" b="1" dirty="0">
                <a:solidFill>
                  <a:srgbClr val="C00000"/>
                </a:solidFill>
              </a:rPr>
              <a:t>Riesgo</a:t>
            </a:r>
          </a:p>
        </p:txBody>
      </p:sp>
      <p:pic>
        <p:nvPicPr>
          <p:cNvPr id="5" name="Imagen 4">
            <a:extLst>
              <a:ext uri="{FF2B5EF4-FFF2-40B4-BE49-F238E27FC236}">
                <a16:creationId xmlns:a16="http://schemas.microsoft.com/office/drawing/2014/main" xmlns="" id="{5114EDEB-5C73-464D-AC8D-6E94BB264A45}"/>
              </a:ext>
            </a:extLst>
          </p:cNvPr>
          <p:cNvPicPr>
            <a:picLocks noChangeAspect="1"/>
          </p:cNvPicPr>
          <p:nvPr/>
        </p:nvPicPr>
        <p:blipFill>
          <a:blip r:embed="rId2"/>
          <a:stretch>
            <a:fillRect/>
          </a:stretch>
        </p:blipFill>
        <p:spPr>
          <a:xfrm>
            <a:off x="1554051" y="1898668"/>
            <a:ext cx="8711939" cy="4230991"/>
          </a:xfrm>
          <a:prstGeom prst="rect">
            <a:avLst/>
          </a:prstGeom>
        </p:spPr>
      </p:pic>
      <p:sp>
        <p:nvSpPr>
          <p:cNvPr id="3" name="Marcador de contenido 2">
            <a:extLst>
              <a:ext uri="{FF2B5EF4-FFF2-40B4-BE49-F238E27FC236}">
                <a16:creationId xmlns:a16="http://schemas.microsoft.com/office/drawing/2014/main" xmlns="" id="{F87BDB92-48EA-4915-B37C-8540F070E31A}"/>
              </a:ext>
            </a:extLst>
          </p:cNvPr>
          <p:cNvSpPr>
            <a:spLocks noGrp="1"/>
          </p:cNvSpPr>
          <p:nvPr>
            <p:ph idx="1"/>
          </p:nvPr>
        </p:nvSpPr>
        <p:spPr>
          <a:xfrm>
            <a:off x="1763911" y="4974322"/>
            <a:ext cx="2838067" cy="1018136"/>
          </a:xfrm>
        </p:spPr>
        <p:txBody>
          <a:bodyPr>
            <a:normAutofit/>
          </a:bodyPr>
          <a:lstStyle/>
          <a:p>
            <a:r>
              <a:rPr lang="es-CO" sz="6000" dirty="0"/>
              <a:t>R=</a:t>
            </a:r>
            <a:r>
              <a:rPr lang="es-CO" sz="6000" dirty="0">
                <a:solidFill>
                  <a:schemeClr val="accent5"/>
                </a:solidFill>
              </a:rPr>
              <a:t>C</a:t>
            </a:r>
            <a:r>
              <a:rPr lang="es-CO" sz="6000" dirty="0"/>
              <a:t>X</a:t>
            </a:r>
            <a:r>
              <a:rPr lang="es-CO" sz="6000" dirty="0">
                <a:solidFill>
                  <a:srgbClr val="C00000"/>
                </a:solidFill>
              </a:rPr>
              <a:t>P</a:t>
            </a:r>
          </a:p>
        </p:txBody>
      </p:sp>
      <p:sp>
        <p:nvSpPr>
          <p:cNvPr id="6" name="CuadroTexto 5">
            <a:extLst>
              <a:ext uri="{FF2B5EF4-FFF2-40B4-BE49-F238E27FC236}">
                <a16:creationId xmlns:a16="http://schemas.microsoft.com/office/drawing/2014/main" xmlns="" id="{0BB2826A-A045-4667-B386-48ECC460BD83}"/>
              </a:ext>
            </a:extLst>
          </p:cNvPr>
          <p:cNvSpPr txBox="1"/>
          <p:nvPr/>
        </p:nvSpPr>
        <p:spPr>
          <a:xfrm>
            <a:off x="10265990" y="5977468"/>
            <a:ext cx="1463862" cy="369332"/>
          </a:xfrm>
          <a:prstGeom prst="rect">
            <a:avLst/>
          </a:prstGeom>
          <a:noFill/>
        </p:spPr>
        <p:txBody>
          <a:bodyPr wrap="none" rtlCol="0">
            <a:spAutoFit/>
          </a:bodyPr>
          <a:lstStyle/>
          <a:p>
            <a:r>
              <a:rPr lang="es-CO" dirty="0"/>
              <a:t>OSHAS 18001</a:t>
            </a:r>
          </a:p>
        </p:txBody>
      </p:sp>
    </p:spTree>
    <p:extLst>
      <p:ext uri="{BB962C8B-B14F-4D97-AF65-F5344CB8AC3E}">
        <p14:creationId xmlns:p14="http://schemas.microsoft.com/office/powerpoint/2010/main" val="98726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0235746-4C40-4583-8549-3DB4BEC5A855}"/>
              </a:ext>
            </a:extLst>
          </p:cNvPr>
          <p:cNvSpPr>
            <a:spLocks noGrp="1"/>
          </p:cNvSpPr>
          <p:nvPr>
            <p:ph type="title"/>
          </p:nvPr>
        </p:nvSpPr>
        <p:spPr/>
        <p:txBody>
          <a:bodyPr/>
          <a:lstStyle/>
          <a:p>
            <a:pPr algn="ctr"/>
            <a:r>
              <a:rPr lang="es-CO" b="1" dirty="0">
                <a:solidFill>
                  <a:srgbClr val="FF0000"/>
                </a:solidFill>
              </a:rPr>
              <a:t>Calculo de Riesgo</a:t>
            </a:r>
          </a:p>
        </p:txBody>
      </p:sp>
      <p:sp>
        <p:nvSpPr>
          <p:cNvPr id="3" name="Marcador de contenido 2">
            <a:extLst>
              <a:ext uri="{FF2B5EF4-FFF2-40B4-BE49-F238E27FC236}">
                <a16:creationId xmlns:a16="http://schemas.microsoft.com/office/drawing/2014/main" xmlns="" id="{9413A02F-19B7-4985-8764-B44FC2C3D636}"/>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xmlns="" id="{614AA012-C37C-48D4-A50C-061CA80F82E6}"/>
              </a:ext>
            </a:extLst>
          </p:cNvPr>
          <p:cNvPicPr>
            <a:picLocks noChangeAspect="1"/>
          </p:cNvPicPr>
          <p:nvPr/>
        </p:nvPicPr>
        <p:blipFill rotWithShape="1">
          <a:blip r:embed="rId2"/>
          <a:srcRect l="12712" t="22813" r="13178" b="27446"/>
          <a:stretch/>
        </p:blipFill>
        <p:spPr>
          <a:xfrm>
            <a:off x="1425845" y="2152600"/>
            <a:ext cx="9035512" cy="3409627"/>
          </a:xfrm>
          <a:prstGeom prst="rect">
            <a:avLst/>
          </a:prstGeom>
        </p:spPr>
      </p:pic>
    </p:spTree>
    <p:extLst>
      <p:ext uri="{BB962C8B-B14F-4D97-AF65-F5344CB8AC3E}">
        <p14:creationId xmlns:p14="http://schemas.microsoft.com/office/powerpoint/2010/main" val="1190803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E87BA56-3A66-43AA-8785-72F030F9CFA2}"/>
              </a:ext>
            </a:extLst>
          </p:cNvPr>
          <p:cNvSpPr>
            <a:spLocks noGrp="1"/>
          </p:cNvSpPr>
          <p:nvPr>
            <p:ph type="title"/>
          </p:nvPr>
        </p:nvSpPr>
        <p:spPr/>
        <p:txBody>
          <a:bodyPr/>
          <a:lstStyle/>
          <a:p>
            <a:r>
              <a:rPr lang="es-CO" dirty="0"/>
              <a:t>Ejemplo</a:t>
            </a:r>
          </a:p>
        </p:txBody>
      </p:sp>
      <p:pic>
        <p:nvPicPr>
          <p:cNvPr id="4" name="Imagen 3">
            <a:extLst>
              <a:ext uri="{FF2B5EF4-FFF2-40B4-BE49-F238E27FC236}">
                <a16:creationId xmlns:a16="http://schemas.microsoft.com/office/drawing/2014/main" xmlns="" id="{5A9E1421-33E1-4FF4-85D4-C71196C5B2E4}"/>
              </a:ext>
            </a:extLst>
          </p:cNvPr>
          <p:cNvPicPr>
            <a:picLocks noChangeAspect="1"/>
          </p:cNvPicPr>
          <p:nvPr/>
        </p:nvPicPr>
        <p:blipFill rotWithShape="1">
          <a:blip r:embed="rId2"/>
          <a:srcRect l="15861" t="18345" r="16762" b="2272"/>
          <a:stretch/>
        </p:blipFill>
        <p:spPr>
          <a:xfrm>
            <a:off x="3417756" y="708285"/>
            <a:ext cx="8214611" cy="5441430"/>
          </a:xfrm>
          <a:prstGeom prst="rect">
            <a:avLst/>
          </a:prstGeom>
        </p:spPr>
      </p:pic>
    </p:spTree>
    <p:extLst>
      <p:ext uri="{BB962C8B-B14F-4D97-AF65-F5344CB8AC3E}">
        <p14:creationId xmlns:p14="http://schemas.microsoft.com/office/powerpoint/2010/main" val="390699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xmlns="" id="{F135B301-A3FD-49EE-8456-E7B6407ECF2D}"/>
              </a:ext>
            </a:extLst>
          </p:cNvPr>
          <p:cNvGraphicFramePr>
            <a:graphicFrameLocks noGrp="1"/>
          </p:cNvGraphicFramePr>
          <p:nvPr>
            <p:ph idx="4294967295"/>
            <p:extLst/>
          </p:nvPr>
        </p:nvGraphicFramePr>
        <p:xfrm>
          <a:off x="246063" y="182563"/>
          <a:ext cx="11945937" cy="649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a:extLst>
              <a:ext uri="{FF2B5EF4-FFF2-40B4-BE49-F238E27FC236}">
                <a16:creationId xmlns:a16="http://schemas.microsoft.com/office/drawing/2014/main" xmlns="" id="{B7DD40AB-FDCE-4AE3-8C59-99D4A9C719CA}"/>
              </a:ext>
            </a:extLst>
          </p:cNvPr>
          <p:cNvSpPr/>
          <p:nvPr/>
        </p:nvSpPr>
        <p:spPr>
          <a:xfrm>
            <a:off x="152397" y="5986961"/>
            <a:ext cx="2683404" cy="76944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CO" sz="4400" b="1" dirty="0"/>
              <a:t>Peligros</a:t>
            </a:r>
          </a:p>
        </p:txBody>
      </p:sp>
    </p:spTree>
    <p:extLst>
      <p:ext uri="{BB962C8B-B14F-4D97-AF65-F5344CB8AC3E}">
        <p14:creationId xmlns:p14="http://schemas.microsoft.com/office/powerpoint/2010/main" val="2832884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xmlns="" id="{9BFF81AB-D35D-413E-AE91-492BEAE2F123}"/>
              </a:ext>
            </a:extLst>
          </p:cNvPr>
          <p:cNvSpPr>
            <a:spLocks noGrp="1"/>
          </p:cNvSpPr>
          <p:nvPr>
            <p:ph type="title"/>
          </p:nvPr>
        </p:nvSpPr>
        <p:spPr/>
        <p:txBody>
          <a:bodyPr/>
          <a:lstStyle/>
          <a:p>
            <a:r>
              <a:rPr lang="es-CO" dirty="0"/>
              <a:t>Accidente de trabajo Vs Enfermedad Laboral</a:t>
            </a:r>
          </a:p>
        </p:txBody>
      </p:sp>
      <p:sp>
        <p:nvSpPr>
          <p:cNvPr id="6" name="Marcador de contenido 5">
            <a:extLst>
              <a:ext uri="{FF2B5EF4-FFF2-40B4-BE49-F238E27FC236}">
                <a16:creationId xmlns:a16="http://schemas.microsoft.com/office/drawing/2014/main" xmlns="" id="{78C9AA52-4EB3-413E-BC8F-83BB4C818F89}"/>
              </a:ext>
            </a:extLst>
          </p:cNvPr>
          <p:cNvSpPr>
            <a:spLocks noGrp="1"/>
          </p:cNvSpPr>
          <p:nvPr>
            <p:ph idx="1"/>
          </p:nvPr>
        </p:nvSpPr>
        <p:spPr>
          <a:xfrm>
            <a:off x="644577" y="1843790"/>
            <a:ext cx="10631024" cy="4601980"/>
          </a:xfrm>
        </p:spPr>
        <p:txBody>
          <a:bodyPr>
            <a:normAutofit fontScale="85000" lnSpcReduction="10000"/>
          </a:bodyPr>
          <a:lstStyle/>
          <a:p>
            <a:pPr algn="just"/>
            <a:r>
              <a:rPr lang="es-CO" b="1" dirty="0"/>
              <a:t>Enfermedad laboral </a:t>
            </a:r>
            <a:r>
              <a:rPr lang="es-CO" dirty="0"/>
              <a:t>es de carácter transitorio o permanente que se da como consecuencia directa con la clase de labores que se desempeña el trabajador</a:t>
            </a:r>
          </a:p>
          <a:p>
            <a:pPr algn="just"/>
            <a:r>
              <a:rPr lang="es-CO" dirty="0"/>
              <a:t>Las enfermedades laborales más comunes son el túnel carpiano, el dolor lumbar, la sordera, las dolencias en el hombro y los codos y la inflamación del tendón del dedo pulgar.</a:t>
            </a:r>
          </a:p>
          <a:p>
            <a:pPr algn="just"/>
            <a:r>
              <a:rPr lang="es-CO" b="1" dirty="0"/>
              <a:t>Es accidente de trabajo</a:t>
            </a:r>
            <a:r>
              <a:rPr lang="es-CO" dirty="0"/>
              <a:t>, todo suceso repentino que sobrevenga por causa o con ocasión del trabajo y que produzca en el trabajador una lesión orgánica, una perturbación funcional o psiquiátrica, una invalidez o la muerte.</a:t>
            </a:r>
          </a:p>
          <a:p>
            <a:pPr algn="just"/>
            <a:r>
              <a:rPr lang="es-CO" dirty="0"/>
              <a:t> Es también accidente de trabajo aquel que se produce durante la ejecución de órdenes del empleador o contratante durante la ejecución de una labor bajo su autoridad, aún fuera del lugar y horas de trabajo.</a:t>
            </a:r>
          </a:p>
          <a:p>
            <a:pPr algn="just"/>
            <a:r>
              <a:rPr lang="es-CO" dirty="0"/>
              <a:t> Igualmente se considera accidente de trabajo el que se produzca durante el traslado de los trabajadores o contratistas desde su residencia a los lugares de trabajo o viceversa, cuando el transporte lo suministre el empleador.</a:t>
            </a:r>
          </a:p>
          <a:p>
            <a:pPr algn="just"/>
            <a:r>
              <a:rPr lang="es-CO" dirty="0"/>
              <a:t> También se considera como accidente de trabajo el ocurrido durante el ejercicio de la función sindical aunque el trabajador s </a:t>
            </a:r>
            <a:r>
              <a:rPr lang="es-CO" dirty="0" err="1"/>
              <a:t>enecuentre</a:t>
            </a:r>
            <a:r>
              <a:rPr lang="es-CO" dirty="0"/>
              <a:t> el permiso sindical siempre que el accidente se produzca en cumplimiento de dicha función.</a:t>
            </a:r>
          </a:p>
          <a:p>
            <a:pPr algn="just"/>
            <a:r>
              <a:rPr lang="es-CO" dirty="0"/>
              <a:t> De igual forma, se considera accidente de trabajo el que se produzca por la ejecución de actividades recreativas, deportivas o culturales, cuando se actúe por cuenta o en representación del empleador o de la empresa usuaria cuando se trate de trabajadores de </a:t>
            </a:r>
            <a:r>
              <a:rPr lang="es-CO" dirty="0" err="1"/>
              <a:t>emrpesas</a:t>
            </a:r>
            <a:r>
              <a:rPr lang="es-CO" dirty="0"/>
              <a:t> de servicios temporales que se encuentren en misión.</a:t>
            </a:r>
          </a:p>
          <a:p>
            <a:pPr algn="just"/>
            <a:endParaRPr lang="es-CO" dirty="0"/>
          </a:p>
        </p:txBody>
      </p:sp>
    </p:spTree>
    <p:extLst>
      <p:ext uri="{BB962C8B-B14F-4D97-AF65-F5344CB8AC3E}">
        <p14:creationId xmlns:p14="http://schemas.microsoft.com/office/powerpoint/2010/main" val="1560727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3DEBF6F-4DAA-4D8C-8431-5C72406F4013}"/>
              </a:ext>
            </a:extLst>
          </p:cNvPr>
          <p:cNvSpPr>
            <a:spLocks noGrp="1"/>
          </p:cNvSpPr>
          <p:nvPr>
            <p:ph type="title"/>
          </p:nvPr>
        </p:nvSpPr>
        <p:spPr/>
        <p:txBody>
          <a:bodyPr>
            <a:normAutofit/>
          </a:bodyPr>
          <a:lstStyle/>
          <a:p>
            <a:r>
              <a:rPr lang="es-CO" sz="4400" dirty="0"/>
              <a:t>Accidente de trabajo Vs Enfermedad Laboral</a:t>
            </a:r>
          </a:p>
        </p:txBody>
      </p:sp>
      <p:pic>
        <p:nvPicPr>
          <p:cNvPr id="6" name="Marcador de contenido 5">
            <a:extLst>
              <a:ext uri="{FF2B5EF4-FFF2-40B4-BE49-F238E27FC236}">
                <a16:creationId xmlns:a16="http://schemas.microsoft.com/office/drawing/2014/main" xmlns="" id="{95DAF29F-F6C5-4235-804B-180852DC0FE9}"/>
              </a:ext>
            </a:extLst>
          </p:cNvPr>
          <p:cNvPicPr>
            <a:picLocks noGrp="1" noChangeAspect="1"/>
          </p:cNvPicPr>
          <p:nvPr>
            <p:ph sz="half" idx="1"/>
          </p:nvPr>
        </p:nvPicPr>
        <p:blipFill>
          <a:blip r:embed="rId2"/>
          <a:stretch>
            <a:fillRect/>
          </a:stretch>
        </p:blipFill>
        <p:spPr>
          <a:xfrm>
            <a:off x="620226" y="3537375"/>
            <a:ext cx="4938712" cy="2773660"/>
          </a:xfrm>
          <a:prstGeom prst="rect">
            <a:avLst/>
          </a:prstGeom>
        </p:spPr>
      </p:pic>
      <p:sp>
        <p:nvSpPr>
          <p:cNvPr id="5" name="Marcador de contenido 4">
            <a:extLst>
              <a:ext uri="{FF2B5EF4-FFF2-40B4-BE49-F238E27FC236}">
                <a16:creationId xmlns:a16="http://schemas.microsoft.com/office/drawing/2014/main" xmlns="" id="{E0CFB742-36B7-402C-8903-E0858A2928F7}"/>
              </a:ext>
            </a:extLst>
          </p:cNvPr>
          <p:cNvSpPr>
            <a:spLocks noGrp="1"/>
          </p:cNvSpPr>
          <p:nvPr>
            <p:ph sz="half" idx="2"/>
          </p:nvPr>
        </p:nvSpPr>
        <p:spPr/>
        <p:txBody>
          <a:bodyPr>
            <a:normAutofit/>
          </a:bodyPr>
          <a:lstStyle/>
          <a:p>
            <a:r>
              <a:rPr lang="es-CO" dirty="0"/>
              <a:t>.</a:t>
            </a:r>
          </a:p>
          <a:p>
            <a:endParaRPr lang="es-CO" dirty="0"/>
          </a:p>
        </p:txBody>
      </p:sp>
      <p:pic>
        <p:nvPicPr>
          <p:cNvPr id="2050" name="Picture 2" descr="Resultado de imagen para sol">
            <a:extLst>
              <a:ext uri="{FF2B5EF4-FFF2-40B4-BE49-F238E27FC236}">
                <a16:creationId xmlns:a16="http://schemas.microsoft.com/office/drawing/2014/main" xmlns="" id="{DD544B87-A398-46CB-AB0B-B6CAFBACB9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2606" y="1761444"/>
            <a:ext cx="1776332" cy="1855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polución carros">
            <a:extLst>
              <a:ext uri="{FF2B5EF4-FFF2-40B4-BE49-F238E27FC236}">
                <a16:creationId xmlns:a16="http://schemas.microsoft.com/office/drawing/2014/main" xmlns="" id="{817AB285-522B-4C80-A1C2-4306EEB1F1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24" t="8984"/>
          <a:stretch/>
        </p:blipFill>
        <p:spPr bwMode="auto">
          <a:xfrm>
            <a:off x="185262" y="1761444"/>
            <a:ext cx="2279380" cy="1667556"/>
          </a:xfrm>
          <a:prstGeom prst="rect">
            <a:avLst/>
          </a:prstGeom>
          <a:noFill/>
          <a:extLst>
            <a:ext uri="{909E8E84-426E-40DD-AFC4-6F175D3DCCD1}">
              <a14:hiddenFill xmlns:a14="http://schemas.microsoft.com/office/drawing/2010/main">
                <a:solidFill>
                  <a:srgbClr val="FFFFFF"/>
                </a:solidFill>
              </a14:hiddenFill>
            </a:ext>
          </a:extLst>
        </p:spPr>
      </p:pic>
      <p:sp>
        <p:nvSpPr>
          <p:cNvPr id="7" name="Cruz 6">
            <a:extLst>
              <a:ext uri="{FF2B5EF4-FFF2-40B4-BE49-F238E27FC236}">
                <a16:creationId xmlns:a16="http://schemas.microsoft.com/office/drawing/2014/main" xmlns="" id="{3A6CCF66-18F5-499E-BB90-A0A53DF0FB8B}"/>
              </a:ext>
            </a:extLst>
          </p:cNvPr>
          <p:cNvSpPr/>
          <p:nvPr/>
        </p:nvSpPr>
        <p:spPr>
          <a:xfrm>
            <a:off x="2760091" y="2247254"/>
            <a:ext cx="658982" cy="728421"/>
          </a:xfrm>
          <a:prstGeom prst="plus">
            <a:avLst>
              <a:gd name="adj" fmla="val 3409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xmlns="" id="{79E7A499-8493-40D1-AA14-520F59C0EF19}"/>
              </a:ext>
            </a:extLst>
          </p:cNvPr>
          <p:cNvSpPr/>
          <p:nvPr/>
        </p:nvSpPr>
        <p:spPr>
          <a:xfrm>
            <a:off x="268649" y="6401662"/>
            <a:ext cx="5669437" cy="369332"/>
          </a:xfrm>
          <a:prstGeom prst="rect">
            <a:avLst/>
          </a:prstGeom>
        </p:spPr>
        <p:txBody>
          <a:bodyPr wrap="none">
            <a:spAutoFit/>
          </a:bodyPr>
          <a:lstStyle/>
          <a:p>
            <a:r>
              <a:rPr lang="es-CO" dirty="0"/>
              <a:t>Con el tiempo enfermedades de tipo pulmonar o en la piel</a:t>
            </a:r>
          </a:p>
        </p:txBody>
      </p:sp>
      <p:pic>
        <p:nvPicPr>
          <p:cNvPr id="13" name="Picture 6" descr="Resultado de imagen para atropello agente de transito">
            <a:extLst>
              <a:ext uri="{FF2B5EF4-FFF2-40B4-BE49-F238E27FC236}">
                <a16:creationId xmlns:a16="http://schemas.microsoft.com/office/drawing/2014/main" xmlns="" id="{908DB24F-CF2D-4EE4-8695-FB772CA98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1961" y="2424539"/>
            <a:ext cx="4938713" cy="328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39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CC20215-A901-4709-AFD0-BC95B6C977D7}"/>
              </a:ext>
            </a:extLst>
          </p:cNvPr>
          <p:cNvSpPr>
            <a:spLocks noGrp="1"/>
          </p:cNvSpPr>
          <p:nvPr>
            <p:ph type="title"/>
          </p:nvPr>
        </p:nvSpPr>
        <p:spPr/>
        <p:txBody>
          <a:bodyPr/>
          <a:lstStyle/>
          <a:p>
            <a:r>
              <a:rPr lang="es-CO"/>
              <a:t>Enfermedad laboral</a:t>
            </a:r>
            <a:endParaRPr lang="es-CO" dirty="0"/>
          </a:p>
        </p:txBody>
      </p:sp>
      <p:sp>
        <p:nvSpPr>
          <p:cNvPr id="3" name="Marcador de contenido 2">
            <a:extLst>
              <a:ext uri="{FF2B5EF4-FFF2-40B4-BE49-F238E27FC236}">
                <a16:creationId xmlns:a16="http://schemas.microsoft.com/office/drawing/2014/main" xmlns="" id="{E5CE8A9E-07AA-422E-9B10-CF3815EE439B}"/>
              </a:ext>
            </a:extLst>
          </p:cNvPr>
          <p:cNvSpPr>
            <a:spLocks noGrp="1"/>
          </p:cNvSpPr>
          <p:nvPr>
            <p:ph idx="1"/>
          </p:nvPr>
        </p:nvSpPr>
        <p:spPr>
          <a:xfrm>
            <a:off x="1097280" y="1845734"/>
            <a:ext cx="10058400" cy="4585046"/>
          </a:xfrm>
        </p:spPr>
        <p:txBody>
          <a:bodyPr>
            <a:normAutofit/>
          </a:bodyPr>
          <a:lstStyle/>
          <a:p>
            <a:pPr algn="just"/>
            <a:r>
              <a:rPr lang="es-CO" dirty="0"/>
              <a:t>La enfermedad laboral en Colombia está definida en el artículo 4 de la ley 1562 de 2012. Por la cual se modifica el Sistema de Riesgos Laborales y se dictan otras disposiciones en materia de Salud Ocupacional donde enuncia:</a:t>
            </a:r>
          </a:p>
          <a:p>
            <a:pPr algn="just"/>
            <a:r>
              <a:rPr lang="es-CO" dirty="0"/>
              <a:t>“Enfermedad laboral. Es enfermedad laboral la contraída como </a:t>
            </a:r>
            <a:r>
              <a:rPr lang="es-CO" b="1" dirty="0"/>
              <a:t>resultado de la exposición a factores de riesgo</a:t>
            </a:r>
            <a:r>
              <a:rPr lang="es-CO" dirty="0"/>
              <a:t> inherentes a la </a:t>
            </a:r>
            <a:r>
              <a:rPr lang="es-CO" dirty="0">
                <a:solidFill>
                  <a:srgbClr val="FF0000"/>
                </a:solidFill>
              </a:rPr>
              <a:t>actividad labor</a:t>
            </a:r>
            <a:r>
              <a:rPr lang="es-CO" dirty="0"/>
              <a:t>al o del </a:t>
            </a:r>
            <a:r>
              <a:rPr lang="es-CO" dirty="0">
                <a:solidFill>
                  <a:srgbClr val="FF0000"/>
                </a:solidFill>
              </a:rPr>
              <a:t>medio</a:t>
            </a:r>
            <a:r>
              <a:rPr lang="es-CO" dirty="0"/>
              <a:t> en el que el trabajador se ha visto obligado a trabajar. El Gobierno Nacional, determinará, en forma periódica, las enfermedades que se consideran como laborales y en los casos en que una enfermedad no figure en la tabla de enfermedades laborales, pero se demuestre la relación de causalidad con los factores de riesgo ocupacional será reconocida como enfermedad laboral, conforme a lo establecido en las normas legales vigentes.</a:t>
            </a:r>
          </a:p>
          <a:p>
            <a:pPr marL="0" indent="0">
              <a:buNone/>
            </a:pPr>
            <a:r>
              <a:rPr lang="es-CO" dirty="0">
                <a:highlight>
                  <a:srgbClr val="FFFF00"/>
                </a:highlight>
              </a:rPr>
              <a:t>RIESGO</a:t>
            </a:r>
            <a:r>
              <a:rPr lang="es-CO" dirty="0"/>
              <a:t> </a:t>
            </a:r>
          </a:p>
          <a:p>
            <a:pPr marL="0" indent="0">
              <a:buNone/>
            </a:pPr>
            <a:r>
              <a:rPr lang="es-CO" b="1" dirty="0">
                <a:solidFill>
                  <a:schemeClr val="accent2"/>
                </a:solidFill>
              </a:rPr>
              <a:t>QUÍMICO –</a:t>
            </a:r>
            <a:r>
              <a:rPr lang="es-CO" b="1" dirty="0" smtClean="0">
                <a:solidFill>
                  <a:schemeClr val="accent2"/>
                </a:solidFill>
              </a:rPr>
              <a:t>BIOLÓGICO-FÍSICO-PSICOSOCIAL-BIOMECÁNICO</a:t>
            </a:r>
            <a:r>
              <a:rPr lang="es-CO" dirty="0"/>
              <a:t/>
            </a:r>
            <a:br>
              <a:rPr lang="es-CO" dirty="0"/>
            </a:br>
            <a:r>
              <a:rPr lang="es-CO" dirty="0"/>
              <a:t/>
            </a:r>
            <a:br>
              <a:rPr lang="es-CO" dirty="0"/>
            </a:br>
            <a:endParaRPr lang="es-CO" dirty="0"/>
          </a:p>
        </p:txBody>
      </p:sp>
    </p:spTree>
    <p:extLst>
      <p:ext uri="{BB962C8B-B14F-4D97-AF65-F5344CB8AC3E}">
        <p14:creationId xmlns:p14="http://schemas.microsoft.com/office/powerpoint/2010/main" val="2816709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B24C7D-A35F-4991-9C19-089CD6AAD17D}"/>
              </a:ext>
            </a:extLst>
          </p:cNvPr>
          <p:cNvSpPr>
            <a:spLocks noGrp="1"/>
          </p:cNvSpPr>
          <p:nvPr>
            <p:ph type="title"/>
          </p:nvPr>
        </p:nvSpPr>
        <p:spPr/>
        <p:txBody>
          <a:bodyPr/>
          <a:lstStyle/>
          <a:p>
            <a:r>
              <a:rPr lang="es-CO" dirty="0"/>
              <a:t>Sistema de Gestión de la Seguridad y Salud en el Trabajo -SGSST</a:t>
            </a:r>
          </a:p>
        </p:txBody>
      </p:sp>
      <p:sp>
        <p:nvSpPr>
          <p:cNvPr id="3" name="Marcador de texto 2">
            <a:extLst>
              <a:ext uri="{FF2B5EF4-FFF2-40B4-BE49-F238E27FC236}">
                <a16:creationId xmlns:a16="http://schemas.microsoft.com/office/drawing/2014/main" xmlns="" id="{7B394C8D-F189-4B87-9EB0-8BEE781369FD}"/>
              </a:ext>
            </a:extLst>
          </p:cNvPr>
          <p:cNvSpPr>
            <a:spLocks noGrp="1"/>
          </p:cNvSpPr>
          <p:nvPr>
            <p:ph type="body" idx="1"/>
          </p:nvPr>
        </p:nvSpPr>
        <p:spPr/>
        <p:txBody>
          <a:bodyPr/>
          <a:lstStyle/>
          <a:p>
            <a:endParaRPr lang="es-CO"/>
          </a:p>
        </p:txBody>
      </p:sp>
    </p:spTree>
    <p:extLst>
      <p:ext uri="{BB962C8B-B14F-4D97-AF65-F5344CB8AC3E}">
        <p14:creationId xmlns:p14="http://schemas.microsoft.com/office/powerpoint/2010/main" val="112495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AE0977C-6EDE-4F51-9E44-F6D3DF723568}"/>
              </a:ext>
            </a:extLst>
          </p:cNvPr>
          <p:cNvSpPr>
            <a:spLocks noGrp="1"/>
          </p:cNvSpPr>
          <p:nvPr>
            <p:ph type="title"/>
          </p:nvPr>
        </p:nvSpPr>
        <p:spPr/>
        <p:txBody>
          <a:bodyPr/>
          <a:lstStyle/>
          <a:p>
            <a:r>
              <a:rPr lang="es-CO" dirty="0"/>
              <a:t>Que es el SGSST</a:t>
            </a:r>
          </a:p>
        </p:txBody>
      </p:sp>
      <p:sp>
        <p:nvSpPr>
          <p:cNvPr id="3" name="Marcador de contenido 2">
            <a:extLst>
              <a:ext uri="{FF2B5EF4-FFF2-40B4-BE49-F238E27FC236}">
                <a16:creationId xmlns:a16="http://schemas.microsoft.com/office/drawing/2014/main" xmlns="" id="{A98F7896-7E2E-43FE-96CA-D92B40BF29B1}"/>
              </a:ext>
            </a:extLst>
          </p:cNvPr>
          <p:cNvSpPr>
            <a:spLocks noGrp="1"/>
          </p:cNvSpPr>
          <p:nvPr>
            <p:ph idx="1"/>
          </p:nvPr>
        </p:nvSpPr>
        <p:spPr/>
        <p:txBody>
          <a:bodyPr>
            <a:normAutofit/>
          </a:bodyPr>
          <a:lstStyle/>
          <a:p>
            <a:r>
              <a:rPr lang="es-CO" sz="2400" dirty="0"/>
              <a:t>El Sistema de Gestión de la Seguridad y Salud en el Trabajo es una </a:t>
            </a:r>
            <a:r>
              <a:rPr lang="es-CO" sz="2400" dirty="0">
                <a:solidFill>
                  <a:schemeClr val="accent3"/>
                </a:solidFill>
              </a:rPr>
              <a:t>herramienta</a:t>
            </a:r>
            <a:r>
              <a:rPr lang="es-CO" sz="2400" dirty="0"/>
              <a:t> que permite desarrollar </a:t>
            </a:r>
            <a:r>
              <a:rPr lang="es-CO" sz="2400" b="1" dirty="0">
                <a:solidFill>
                  <a:schemeClr val="accent3"/>
                </a:solidFill>
              </a:rPr>
              <a:t>de manera organizada</a:t>
            </a:r>
            <a:r>
              <a:rPr lang="es-CO" sz="2400" dirty="0"/>
              <a:t>, las fases de </a:t>
            </a:r>
            <a:r>
              <a:rPr lang="es-CO" sz="2400" b="1" dirty="0">
                <a:solidFill>
                  <a:srgbClr val="92D050"/>
                </a:solidFill>
              </a:rPr>
              <a:t>planear, hacer, verificar y actuar</a:t>
            </a:r>
            <a:r>
              <a:rPr lang="es-CO" sz="2400" dirty="0"/>
              <a:t>, de la seguridad y salud en el trabajo para toda empresa dentro del territorio nacional, en el marco del cumplimiento de la normatividad legal vigente. </a:t>
            </a:r>
            <a:br>
              <a:rPr lang="es-CO" sz="2400" dirty="0"/>
            </a:br>
            <a:endParaRPr lang="es-CO" sz="2400" dirty="0"/>
          </a:p>
        </p:txBody>
      </p:sp>
    </p:spTree>
    <p:extLst>
      <p:ext uri="{BB962C8B-B14F-4D97-AF65-F5344CB8AC3E}">
        <p14:creationId xmlns:p14="http://schemas.microsoft.com/office/powerpoint/2010/main" val="386025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xmlns="" id="{D829E218-74FB-4455-98BE-F2C5BA8978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Rectangle 72">
            <a:extLst>
              <a:ext uri="{FF2B5EF4-FFF2-40B4-BE49-F238E27FC236}">
                <a16:creationId xmlns:a16="http://schemas.microsoft.com/office/drawing/2014/main" xmlns="" id="{7E8D75FD-D4F9-4D11-B70D-82EFCB4CFA5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0" name="Straight Connector 74">
            <a:extLst>
              <a:ext uri="{FF2B5EF4-FFF2-40B4-BE49-F238E27FC236}">
                <a16:creationId xmlns:a16="http://schemas.microsoft.com/office/drawing/2014/main" xmlns="" id="{1F5DC8C3-BA5F-4EED-BB9A-A14272BD82A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Resultado de imagen para planear hacer verificar y actuar">
            <a:extLst>
              <a:ext uri="{FF2B5EF4-FFF2-40B4-BE49-F238E27FC236}">
                <a16:creationId xmlns:a16="http://schemas.microsoft.com/office/drawing/2014/main" xmlns="" id="{ADDB3A4E-0269-44A1-8E95-AF7871A89E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64" b="-1"/>
          <a:stretch/>
        </p:blipFill>
        <p:spPr bwMode="auto">
          <a:xfrm>
            <a:off x="16" y="1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76">
            <a:extLst>
              <a:ext uri="{FF2B5EF4-FFF2-40B4-BE49-F238E27FC236}">
                <a16:creationId xmlns:a16="http://schemas.microsoft.com/office/drawing/2014/main" xmlns="" id="{6482F060-A4AF-4E0B-B364-7C6BA4AE9C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2" name="Rectangle 78">
            <a:extLst>
              <a:ext uri="{FF2B5EF4-FFF2-40B4-BE49-F238E27FC236}">
                <a16:creationId xmlns:a16="http://schemas.microsoft.com/office/drawing/2014/main" xmlns="" id="{59221DC5-DCD9-4405-A217-1EC85DDF63C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xmlns="" id="{0DA37811-18BD-4CF6-BA08-047FBF905BBC}"/>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FASES </a:t>
            </a:r>
            <a:br>
              <a:rPr lang="en-US" sz="4400" dirty="0">
                <a:solidFill>
                  <a:srgbClr val="FFFFFF"/>
                </a:solidFill>
              </a:rPr>
            </a:br>
            <a:r>
              <a:rPr lang="en-US" sz="4400" dirty="0">
                <a:solidFill>
                  <a:srgbClr val="FFFFFF"/>
                </a:solidFill>
              </a:rPr>
              <a:t>SGSST</a:t>
            </a:r>
          </a:p>
        </p:txBody>
      </p:sp>
      <p:sp>
        <p:nvSpPr>
          <p:cNvPr id="3" name="Marcador de texto 2">
            <a:extLst>
              <a:ext uri="{FF2B5EF4-FFF2-40B4-BE49-F238E27FC236}">
                <a16:creationId xmlns:a16="http://schemas.microsoft.com/office/drawing/2014/main" xmlns="" id="{4FD7C858-2BE6-43C2-962C-3DB9A95AADD7}"/>
              </a:ext>
            </a:extLst>
          </p:cNvPr>
          <p:cNvSpPr>
            <a:spLocks noGrp="1"/>
          </p:cNvSpPr>
          <p:nvPr>
            <p:ph type="body" idx="1"/>
          </p:nvPr>
        </p:nvSpPr>
        <p:spPr>
          <a:xfrm>
            <a:off x="8096885" y="3578085"/>
            <a:ext cx="3659246" cy="1554480"/>
          </a:xfrm>
        </p:spPr>
        <p:txBody>
          <a:bodyPr vert="horz" lIns="91440" tIns="45720" rIns="91440" bIns="45720" rtlCol="0">
            <a:normAutofit/>
          </a:bodyPr>
          <a:lstStyle/>
          <a:p>
            <a:r>
              <a:rPr lang="en-US" sz="1500" dirty="0" err="1">
                <a:solidFill>
                  <a:srgbClr val="FFFFFF"/>
                </a:solidFill>
              </a:rPr>
              <a:t>Ciclo</a:t>
            </a:r>
            <a:r>
              <a:rPr lang="en-US" sz="1500" dirty="0">
                <a:solidFill>
                  <a:srgbClr val="FFFFFF"/>
                </a:solidFill>
              </a:rPr>
              <a:t> de Deming</a:t>
            </a:r>
          </a:p>
        </p:txBody>
      </p:sp>
      <p:pic>
        <p:nvPicPr>
          <p:cNvPr id="10" name="Marcador de contenido 3">
            <a:extLst>
              <a:ext uri="{FF2B5EF4-FFF2-40B4-BE49-F238E27FC236}">
                <a16:creationId xmlns:a16="http://schemas.microsoft.com/office/drawing/2014/main" xmlns="" id="{FC4B00A6-DFF1-4A73-9D19-35AAE2D0FEAB}"/>
              </a:ext>
            </a:extLst>
          </p:cNvPr>
          <p:cNvPicPr>
            <a:picLocks noChangeAspect="1"/>
          </p:cNvPicPr>
          <p:nvPr/>
        </p:nvPicPr>
        <p:blipFill rotWithShape="1">
          <a:blip r:embed="rId4"/>
          <a:srcRect l="2843" t="6810" r="3913" b="3907"/>
          <a:stretch/>
        </p:blipFill>
        <p:spPr>
          <a:xfrm>
            <a:off x="7565803" y="5370286"/>
            <a:ext cx="4626197" cy="1349003"/>
          </a:xfrm>
          <a:prstGeom prst="rect">
            <a:avLst/>
          </a:prstGeom>
        </p:spPr>
      </p:pic>
    </p:spTree>
    <p:extLst>
      <p:ext uri="{BB962C8B-B14F-4D97-AF65-F5344CB8AC3E}">
        <p14:creationId xmlns:p14="http://schemas.microsoft.com/office/powerpoint/2010/main" val="2741368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3A0307D-F3B1-4772-84CB-531B125E69DE}"/>
              </a:ext>
            </a:extLst>
          </p:cNvPr>
          <p:cNvSpPr>
            <a:spLocks noGrp="1"/>
          </p:cNvSpPr>
          <p:nvPr>
            <p:ph type="title"/>
          </p:nvPr>
        </p:nvSpPr>
        <p:spPr/>
        <p:txBody>
          <a:bodyPr/>
          <a:lstStyle/>
          <a:p>
            <a:r>
              <a:rPr lang="es-CO" dirty="0"/>
              <a:t>Definición</a:t>
            </a:r>
          </a:p>
        </p:txBody>
      </p:sp>
      <p:sp>
        <p:nvSpPr>
          <p:cNvPr id="3" name="Marcador de contenido 2">
            <a:extLst>
              <a:ext uri="{FF2B5EF4-FFF2-40B4-BE49-F238E27FC236}">
                <a16:creationId xmlns:a16="http://schemas.microsoft.com/office/drawing/2014/main" xmlns="" id="{4A2FD603-F50B-434E-969B-46ED51B2E79B}"/>
              </a:ext>
            </a:extLst>
          </p:cNvPr>
          <p:cNvSpPr>
            <a:spLocks noGrp="1"/>
          </p:cNvSpPr>
          <p:nvPr>
            <p:ph idx="1"/>
          </p:nvPr>
        </p:nvSpPr>
        <p:spPr>
          <a:xfrm>
            <a:off x="1223889" y="2014546"/>
            <a:ext cx="10058400" cy="4023360"/>
          </a:xfrm>
        </p:spPr>
        <p:txBody>
          <a:bodyPr>
            <a:normAutofit fontScale="92500" lnSpcReduction="10000"/>
          </a:bodyPr>
          <a:lstStyle/>
          <a:p>
            <a:pPr algn="ctr"/>
            <a:r>
              <a:rPr lang="es-CO" sz="2400" dirty="0"/>
              <a:t>La OMS define la </a:t>
            </a:r>
            <a:r>
              <a:rPr lang="es-CO" sz="2400" dirty="0">
                <a:solidFill>
                  <a:schemeClr val="accent1"/>
                </a:solidFill>
              </a:rPr>
              <a:t>Salud Ocupacional </a:t>
            </a:r>
            <a:r>
              <a:rPr lang="es-CO" sz="2400" dirty="0"/>
              <a:t>como una actividad multidisciplinaria que promueve y protege la salud física y psicológica de los trabajadores .</a:t>
            </a:r>
            <a:endParaRPr lang="es-CO" dirty="0"/>
          </a:p>
          <a:p>
            <a:endParaRPr lang="es-CO" b="1" dirty="0"/>
          </a:p>
          <a:p>
            <a:r>
              <a:rPr lang="es-CO" b="1" dirty="0"/>
              <a:t>Objetivo</a:t>
            </a:r>
          </a:p>
          <a:p>
            <a:pPr>
              <a:buFont typeface="Courier New" panose="02070309020205020404" pitchFamily="49" charset="0"/>
              <a:buChar char="o"/>
            </a:pPr>
            <a:r>
              <a:rPr lang="es-CO" dirty="0"/>
              <a:t>Controlar los accidentes y enfermedades mediante la reducción de las condiciones de riesgo en el ambiente de trabajo</a:t>
            </a:r>
          </a:p>
          <a:p>
            <a:pPr>
              <a:buFont typeface="Courier New" panose="02070309020205020404" pitchFamily="49" charset="0"/>
              <a:buChar char="o"/>
            </a:pPr>
            <a:r>
              <a:rPr lang="es-CO" dirty="0"/>
              <a:t>Mantener la capacidad de trabajo del empleado.</a:t>
            </a:r>
          </a:p>
          <a:p>
            <a:pPr>
              <a:buFont typeface="Courier New" panose="02070309020205020404" pitchFamily="49" charset="0"/>
              <a:buChar char="o"/>
            </a:pPr>
            <a:r>
              <a:rPr lang="es-CO" dirty="0"/>
              <a:t>Asegurar un alto grado de bienestar mental, social y físico para los </a:t>
            </a:r>
            <a:r>
              <a:rPr lang="es-CO" dirty="0" err="1" smtClean="0"/>
              <a:t>trabajdores</a:t>
            </a:r>
            <a:endParaRPr lang="es-CO" dirty="0"/>
          </a:p>
          <a:p>
            <a:pPr>
              <a:buFont typeface="Courier New" panose="02070309020205020404" pitchFamily="49" charset="0"/>
              <a:buChar char="o"/>
            </a:pPr>
            <a:endParaRPr lang="es-CO" dirty="0"/>
          </a:p>
          <a:p>
            <a:pPr>
              <a:buFont typeface="Courier New" panose="02070309020205020404" pitchFamily="49" charset="0"/>
              <a:buChar char="o"/>
            </a:pPr>
            <a:r>
              <a:rPr lang="es-CO" dirty="0"/>
              <a:t>Es de gran importancia para los gobiernos garantizar la salud y bienestar de los trabajadores, </a:t>
            </a:r>
            <a:r>
              <a:rPr lang="es-CO" dirty="0" smtClean="0"/>
              <a:t>así </a:t>
            </a:r>
            <a:r>
              <a:rPr lang="es-CO" dirty="0"/>
              <a:t>como las normas laborales</a:t>
            </a:r>
          </a:p>
        </p:txBody>
      </p:sp>
    </p:spTree>
    <p:extLst>
      <p:ext uri="{BB962C8B-B14F-4D97-AF65-F5344CB8AC3E}">
        <p14:creationId xmlns:p14="http://schemas.microsoft.com/office/powerpoint/2010/main" val="1310563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3D8CD9-A7FF-4A7C-AFAF-0C30BFD0B1F7}"/>
              </a:ext>
            </a:extLst>
          </p:cNvPr>
          <p:cNvSpPr>
            <a:spLocks noGrp="1"/>
          </p:cNvSpPr>
          <p:nvPr>
            <p:ph type="title"/>
          </p:nvPr>
        </p:nvSpPr>
        <p:spPr/>
        <p:txBody>
          <a:bodyPr/>
          <a:lstStyle/>
          <a:p>
            <a:r>
              <a:rPr lang="es-CO" dirty="0"/>
              <a:t>SGSST</a:t>
            </a:r>
          </a:p>
        </p:txBody>
      </p:sp>
      <p:sp>
        <p:nvSpPr>
          <p:cNvPr id="3" name="Marcador de contenido 2">
            <a:extLst>
              <a:ext uri="{FF2B5EF4-FFF2-40B4-BE49-F238E27FC236}">
                <a16:creationId xmlns:a16="http://schemas.microsoft.com/office/drawing/2014/main" xmlns="" id="{189F145D-90EE-4457-A40B-4F355B94B273}"/>
              </a:ext>
            </a:extLst>
          </p:cNvPr>
          <p:cNvSpPr>
            <a:spLocks noGrp="1"/>
          </p:cNvSpPr>
          <p:nvPr>
            <p:ph idx="1"/>
          </p:nvPr>
        </p:nvSpPr>
        <p:spPr/>
        <p:txBody>
          <a:bodyPr>
            <a:normAutofit fontScale="92500" lnSpcReduction="10000"/>
          </a:bodyPr>
          <a:lstStyle/>
          <a:p>
            <a:r>
              <a:rPr lang="es-CO" dirty="0"/>
              <a:t>Proceso lógico y por etapas, basado en la mejora continua; incluye:</a:t>
            </a:r>
          </a:p>
          <a:p>
            <a:pPr>
              <a:buFont typeface="Arial" panose="020B0604020202020204" pitchFamily="34" charset="0"/>
              <a:buChar char="•"/>
            </a:pPr>
            <a:r>
              <a:rPr lang="es-CO" dirty="0"/>
              <a:t>La política</a:t>
            </a:r>
          </a:p>
          <a:p>
            <a:pPr>
              <a:buFont typeface="Arial" panose="020B0604020202020204" pitchFamily="34" charset="0"/>
              <a:buChar char="•"/>
            </a:pPr>
            <a:r>
              <a:rPr lang="es-CO" dirty="0"/>
              <a:t>La organización</a:t>
            </a:r>
          </a:p>
          <a:p>
            <a:pPr>
              <a:buFont typeface="Arial" panose="020B0604020202020204" pitchFamily="34" charset="0"/>
              <a:buChar char="•"/>
            </a:pPr>
            <a:r>
              <a:rPr lang="es-CO" dirty="0"/>
              <a:t>La planificación</a:t>
            </a:r>
          </a:p>
          <a:p>
            <a:pPr>
              <a:buFont typeface="Arial" panose="020B0604020202020204" pitchFamily="34" charset="0"/>
              <a:buChar char="•"/>
            </a:pPr>
            <a:r>
              <a:rPr lang="es-CO" dirty="0"/>
              <a:t>La aplicación</a:t>
            </a:r>
          </a:p>
          <a:p>
            <a:pPr>
              <a:buFont typeface="Arial" panose="020B0604020202020204" pitchFamily="34" charset="0"/>
              <a:buChar char="•"/>
            </a:pPr>
            <a:r>
              <a:rPr lang="es-CO" dirty="0"/>
              <a:t>La evaluación</a:t>
            </a:r>
          </a:p>
          <a:p>
            <a:pPr>
              <a:buFont typeface="Arial" panose="020B0604020202020204" pitchFamily="34" charset="0"/>
              <a:buChar char="•"/>
            </a:pPr>
            <a:r>
              <a:rPr lang="es-CO" dirty="0"/>
              <a:t>La auditoría y las acciones de mejora</a:t>
            </a:r>
          </a:p>
          <a:p>
            <a:r>
              <a:rPr lang="es-CO" dirty="0"/>
              <a:t>Debe ser liderado e implementado por el empleador o contratante, con la participación de los trabajadores y/o contratistas, garantizando a través de dicho sistema, la aplicación de las medidas de SST, el mejoramiento del comportamiento de los trabajadores y las condiciones del medio ambiente laboral, así como el control eficaz de los peligros y riesgos en el lugar de trabajo</a:t>
            </a:r>
          </a:p>
        </p:txBody>
      </p:sp>
      <p:sp>
        <p:nvSpPr>
          <p:cNvPr id="4" name="Rectángulo 3">
            <a:extLst>
              <a:ext uri="{FF2B5EF4-FFF2-40B4-BE49-F238E27FC236}">
                <a16:creationId xmlns:a16="http://schemas.microsoft.com/office/drawing/2014/main" xmlns="" id="{F471E7D5-1AD5-4A6A-BD05-88B6C3567AD8}"/>
              </a:ext>
            </a:extLst>
          </p:cNvPr>
          <p:cNvSpPr/>
          <p:nvPr/>
        </p:nvSpPr>
        <p:spPr>
          <a:xfrm>
            <a:off x="4754880" y="2782669"/>
            <a:ext cx="6096000" cy="646331"/>
          </a:xfrm>
          <a:prstGeom prst="rect">
            <a:avLst/>
          </a:prstGeom>
          <a:ln>
            <a:solidFill>
              <a:schemeClr val="accent1"/>
            </a:solidFill>
          </a:ln>
        </p:spPr>
        <p:txBody>
          <a:bodyPr>
            <a:spAutoFit/>
          </a:bodyPr>
          <a:lstStyle/>
          <a:p>
            <a:r>
              <a:rPr lang="es-CO" dirty="0"/>
              <a:t>Objetivo anticipar, reconocer, evaluar y controlar los riesgos que puedan afectar la seguridad y la salud en el trabajo</a:t>
            </a:r>
          </a:p>
        </p:txBody>
      </p:sp>
    </p:spTree>
    <p:extLst>
      <p:ext uri="{BB962C8B-B14F-4D97-AF65-F5344CB8AC3E}">
        <p14:creationId xmlns:p14="http://schemas.microsoft.com/office/powerpoint/2010/main" val="30843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4DAB23-BBA2-428B-8B83-D83AD56E15AC}"/>
              </a:ext>
            </a:extLst>
          </p:cNvPr>
          <p:cNvSpPr>
            <a:spLocks noGrp="1"/>
          </p:cNvSpPr>
          <p:nvPr>
            <p:ph type="title"/>
          </p:nvPr>
        </p:nvSpPr>
        <p:spPr/>
        <p:txBody>
          <a:bodyPr/>
          <a:lstStyle/>
          <a:p>
            <a:r>
              <a:rPr lang="es-CO" dirty="0"/>
              <a:t>1. PLANEAR</a:t>
            </a:r>
          </a:p>
        </p:txBody>
      </p:sp>
      <p:sp>
        <p:nvSpPr>
          <p:cNvPr id="3" name="Marcador de contenido 2">
            <a:extLst>
              <a:ext uri="{FF2B5EF4-FFF2-40B4-BE49-F238E27FC236}">
                <a16:creationId xmlns:a16="http://schemas.microsoft.com/office/drawing/2014/main" xmlns="" id="{E58B5F96-7506-4AB6-8476-444252BE3C0A}"/>
              </a:ext>
            </a:extLst>
          </p:cNvPr>
          <p:cNvSpPr>
            <a:spLocks noGrp="1"/>
          </p:cNvSpPr>
          <p:nvPr>
            <p:ph idx="1"/>
          </p:nvPr>
        </p:nvSpPr>
        <p:spPr/>
        <p:txBody>
          <a:bodyPr>
            <a:normAutofit fontScale="92500" lnSpcReduction="20000"/>
          </a:bodyPr>
          <a:lstStyle/>
          <a:p>
            <a:r>
              <a:rPr lang="es-CO" dirty="0"/>
              <a:t>Para la planeación es indispensable:</a:t>
            </a:r>
          </a:p>
          <a:p>
            <a:pPr marL="457200" indent="-457200">
              <a:buFont typeface="+mj-lt"/>
              <a:buAutoNum type="arabicPeriod"/>
            </a:pPr>
            <a:r>
              <a:rPr lang="es-CO" dirty="0"/>
              <a:t>Identificar la normatividad vigente (prestaciones sociales, riesgos laborales, seguridad)</a:t>
            </a:r>
          </a:p>
          <a:p>
            <a:pPr marL="457200" indent="-457200">
              <a:buFont typeface="+mj-lt"/>
              <a:buAutoNum type="arabicPeriod"/>
            </a:pPr>
            <a:r>
              <a:rPr lang="es-CO" dirty="0"/>
              <a:t>Identificar los responsables y sus roles</a:t>
            </a:r>
          </a:p>
          <a:p>
            <a:pPr marL="457200" indent="-457200">
              <a:buFont typeface="+mj-lt"/>
              <a:buAutoNum type="arabicPeriod"/>
            </a:pPr>
            <a:r>
              <a:rPr lang="es-CO" dirty="0"/>
              <a:t>Identificar los peligros y valorar los riesgos (GTC-45)</a:t>
            </a:r>
          </a:p>
          <a:p>
            <a:pPr marL="457200" indent="-457200">
              <a:buFont typeface="+mj-lt"/>
              <a:buAutoNum type="arabicPeriod"/>
            </a:pPr>
            <a:r>
              <a:rPr lang="es-CO" dirty="0"/>
              <a:t>Identificación de las amenazas y evaluación de la vulnerabilidad</a:t>
            </a:r>
          </a:p>
          <a:p>
            <a:pPr marL="457200" indent="-457200">
              <a:buFont typeface="+mj-lt"/>
              <a:buAutoNum type="arabicPeriod"/>
            </a:pPr>
            <a:r>
              <a:rPr lang="es-CO" dirty="0"/>
              <a:t>Evaluar la efectividad de medidas implementadas anteriormente</a:t>
            </a:r>
          </a:p>
          <a:p>
            <a:pPr marL="457200" indent="-457200">
              <a:buFont typeface="+mj-lt"/>
              <a:buAutoNum type="arabicPeriod"/>
            </a:pPr>
            <a:r>
              <a:rPr lang="es-CO" dirty="0"/>
              <a:t>Programas de capacitación a empleados</a:t>
            </a:r>
          </a:p>
          <a:p>
            <a:pPr marL="457200" indent="-457200">
              <a:buFont typeface="+mj-lt"/>
              <a:buAutoNum type="arabicPeriod"/>
            </a:pPr>
            <a:r>
              <a:rPr lang="es-CO" dirty="0"/>
              <a:t>Sistema de Vigilancia Epidemiológica, puestos de trabajo</a:t>
            </a:r>
          </a:p>
          <a:p>
            <a:pPr marL="457200" indent="-457200">
              <a:buFont typeface="+mj-lt"/>
              <a:buAutoNum type="arabicPeriod"/>
            </a:pPr>
            <a:r>
              <a:rPr lang="es-CO" dirty="0"/>
              <a:t>Caracterización de empleados: morbilidad, perfil sociodemográfico (edad, género, estado civil, nivel educativo, personas que dependen económicamente, antigüedad</a:t>
            </a:r>
          </a:p>
          <a:p>
            <a:pPr marL="457200" indent="-457200">
              <a:buFont typeface="+mj-lt"/>
              <a:buAutoNum type="arabicPeriod"/>
            </a:pPr>
            <a:r>
              <a:rPr lang="es-CO" dirty="0"/>
              <a:t>Plan de trabajo anual (Indicadores, comunicación, responsables, fechas, recursos)</a:t>
            </a:r>
          </a:p>
          <a:p>
            <a:pPr marL="457200" indent="-457200">
              <a:buFont typeface="+mj-lt"/>
              <a:buAutoNum type="arabicPeriod"/>
            </a:pPr>
            <a:endParaRPr lang="es-CO" dirty="0"/>
          </a:p>
        </p:txBody>
      </p:sp>
    </p:spTree>
    <p:extLst>
      <p:ext uri="{BB962C8B-B14F-4D97-AF65-F5344CB8AC3E}">
        <p14:creationId xmlns:p14="http://schemas.microsoft.com/office/powerpoint/2010/main" val="1644976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BDD6BB-2405-4741-9DFD-C0B088B62E51}"/>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xmlns="" id="{9BDFC66D-CC36-43AD-911A-1E6F84478120}"/>
              </a:ext>
            </a:extLst>
          </p:cNvPr>
          <p:cNvSpPr>
            <a:spLocks noGrp="1"/>
          </p:cNvSpPr>
          <p:nvPr>
            <p:ph idx="1"/>
          </p:nvPr>
        </p:nvSpPr>
        <p:spPr/>
        <p:txBody>
          <a:bodyPr>
            <a:normAutofit/>
          </a:bodyPr>
          <a:lstStyle/>
          <a:p>
            <a:r>
              <a:rPr lang="es-CO" sz="2800" dirty="0"/>
              <a:t>Se debe contar con estadísticas de enfermedades y accidentes que hayan ocurrido en los últimos 2 años. Esta será la línea base de partida.</a:t>
            </a:r>
          </a:p>
          <a:p>
            <a:r>
              <a:rPr lang="es-CO" sz="2800" dirty="0">
                <a:solidFill>
                  <a:schemeClr val="accent4"/>
                </a:solidFill>
              </a:rPr>
              <a:t>Con base en la información se realiza la toma de decisiones y la planificación </a:t>
            </a:r>
          </a:p>
        </p:txBody>
      </p:sp>
    </p:spTree>
    <p:extLst>
      <p:ext uri="{BB962C8B-B14F-4D97-AF65-F5344CB8AC3E}">
        <p14:creationId xmlns:p14="http://schemas.microsoft.com/office/powerpoint/2010/main" val="111190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CD17BD-B7DA-4601-822E-36F0D5407F76}"/>
              </a:ext>
            </a:extLst>
          </p:cNvPr>
          <p:cNvSpPr>
            <a:spLocks noGrp="1"/>
          </p:cNvSpPr>
          <p:nvPr>
            <p:ph type="title"/>
          </p:nvPr>
        </p:nvSpPr>
        <p:spPr/>
        <p:txBody>
          <a:bodyPr/>
          <a:lstStyle/>
          <a:p>
            <a:r>
              <a:rPr lang="es-CO" dirty="0"/>
              <a:t>Recolección </a:t>
            </a:r>
            <a:r>
              <a:rPr lang="es-CO"/>
              <a:t>de información: GTC-45</a:t>
            </a:r>
          </a:p>
        </p:txBody>
      </p:sp>
      <p:sp>
        <p:nvSpPr>
          <p:cNvPr id="3" name="Marcador de contenido 2">
            <a:extLst>
              <a:ext uri="{FF2B5EF4-FFF2-40B4-BE49-F238E27FC236}">
                <a16:creationId xmlns:a16="http://schemas.microsoft.com/office/drawing/2014/main" xmlns="" id="{D6394C26-5613-4BAB-A356-A380E149FFF9}"/>
              </a:ext>
            </a:extLst>
          </p:cNvPr>
          <p:cNvSpPr>
            <a:spLocks noGrp="1"/>
          </p:cNvSpPr>
          <p:nvPr>
            <p:ph idx="1"/>
          </p:nvPr>
        </p:nvSpPr>
        <p:spPr/>
        <p:txBody>
          <a:bodyPr/>
          <a:lstStyle/>
          <a:p>
            <a:pPr marL="342900" indent="-342900">
              <a:buFont typeface="+mj-lt"/>
              <a:buAutoNum type="arabicPeriod"/>
            </a:pPr>
            <a:r>
              <a:rPr lang="es-CO" b="1" dirty="0">
                <a:solidFill>
                  <a:schemeClr val="accent2"/>
                </a:solidFill>
              </a:rPr>
              <a:t>Preparar</a:t>
            </a:r>
            <a:r>
              <a:rPr lang="es-CO" dirty="0"/>
              <a:t> una lista y clasificar los procesos de trabajo y actividades que componen el proceso (</a:t>
            </a:r>
            <a:r>
              <a:rPr lang="es-CO" dirty="0" err="1"/>
              <a:t>icluir</a:t>
            </a:r>
            <a:r>
              <a:rPr lang="es-CO" dirty="0"/>
              <a:t>: instalaciones, personas, procedimientos)</a:t>
            </a:r>
          </a:p>
          <a:p>
            <a:pPr marL="0" indent="0">
              <a:buNone/>
            </a:pPr>
            <a:r>
              <a:rPr lang="es-CO" b="1" dirty="0"/>
              <a:t>Proceso: </a:t>
            </a:r>
            <a:r>
              <a:rPr lang="es-CO" dirty="0"/>
              <a:t>Conjunto de actividades mutuamente relacionadas o que interactúan, éstas transforman elementos de entrada en resultados (NTC – ISO 9000)</a:t>
            </a:r>
            <a:br>
              <a:rPr lang="es-CO" dirty="0"/>
            </a:br>
            <a:r>
              <a:rPr lang="es-CO" b="1" dirty="0"/>
              <a:t>Actividad</a:t>
            </a:r>
            <a:r>
              <a:rPr lang="es-CO" dirty="0"/>
              <a:t>: Conjunto de tareas necesarias para la obtención de un resultado.</a:t>
            </a:r>
            <a:br>
              <a:rPr lang="es-CO" dirty="0"/>
            </a:br>
            <a:r>
              <a:rPr lang="es-CO" b="1" dirty="0"/>
              <a:t>Tarea: </a:t>
            </a:r>
            <a:r>
              <a:rPr lang="es-CO" dirty="0"/>
              <a:t>Cualquier acción intencionada, considerada necesaria para conseguir un resultado concreto en cuanto a la resolución de un problema, el cumplimiento de una obligación o la consecución de un objetivo. </a:t>
            </a:r>
          </a:p>
          <a:p>
            <a:pPr marL="0" indent="0">
              <a:buNone/>
            </a:pPr>
            <a:r>
              <a:rPr lang="es-CO" dirty="0"/>
              <a:t>Ejemplo:</a:t>
            </a:r>
          </a:p>
          <a:p>
            <a:pPr marL="0" indent="0">
              <a:buNone/>
            </a:pPr>
            <a:r>
              <a:rPr lang="es-CO" dirty="0"/>
              <a:t/>
            </a:r>
            <a:br>
              <a:rPr lang="es-CO" dirty="0"/>
            </a:br>
            <a:endParaRPr lang="es-CO" dirty="0"/>
          </a:p>
        </p:txBody>
      </p:sp>
      <p:graphicFrame>
        <p:nvGraphicFramePr>
          <p:cNvPr id="4" name="Tabla 3">
            <a:extLst>
              <a:ext uri="{FF2B5EF4-FFF2-40B4-BE49-F238E27FC236}">
                <a16:creationId xmlns:a16="http://schemas.microsoft.com/office/drawing/2014/main" xmlns="" id="{B88A7290-8311-4257-8758-AFDEFA2D9FAD}"/>
              </a:ext>
            </a:extLst>
          </p:cNvPr>
          <p:cNvGraphicFramePr>
            <a:graphicFrameLocks noGrp="1"/>
          </p:cNvGraphicFramePr>
          <p:nvPr>
            <p:extLst>
              <p:ext uri="{D42A27DB-BD31-4B8C-83A1-F6EECF244321}">
                <p14:modId xmlns:p14="http://schemas.microsoft.com/office/powerpoint/2010/main" val="2813141692"/>
              </p:ext>
            </p:extLst>
          </p:nvPr>
        </p:nvGraphicFramePr>
        <p:xfrm>
          <a:off x="2394856" y="4335768"/>
          <a:ext cx="8127999" cy="1752600"/>
        </p:xfrm>
        <a:graphic>
          <a:graphicData uri="http://schemas.openxmlformats.org/drawingml/2006/table">
            <a:tbl>
              <a:tblPr firstRow="1" bandRow="1">
                <a:tableStyleId>{21E4AEA4-8DFA-4A89-87EB-49C32662AFE0}</a:tableStyleId>
              </a:tblPr>
              <a:tblGrid>
                <a:gridCol w="2709333">
                  <a:extLst>
                    <a:ext uri="{9D8B030D-6E8A-4147-A177-3AD203B41FA5}">
                      <a16:colId xmlns:a16="http://schemas.microsoft.com/office/drawing/2014/main" xmlns="" val="2656950134"/>
                    </a:ext>
                  </a:extLst>
                </a:gridCol>
                <a:gridCol w="2709333">
                  <a:extLst>
                    <a:ext uri="{9D8B030D-6E8A-4147-A177-3AD203B41FA5}">
                      <a16:colId xmlns:a16="http://schemas.microsoft.com/office/drawing/2014/main" xmlns="" val="3702856677"/>
                    </a:ext>
                  </a:extLst>
                </a:gridCol>
                <a:gridCol w="2709333">
                  <a:extLst>
                    <a:ext uri="{9D8B030D-6E8A-4147-A177-3AD203B41FA5}">
                      <a16:colId xmlns:a16="http://schemas.microsoft.com/office/drawing/2014/main" xmlns="" val="3019366087"/>
                    </a:ext>
                  </a:extLst>
                </a:gridCol>
              </a:tblGrid>
              <a:tr h="370840">
                <a:tc>
                  <a:txBody>
                    <a:bodyPr/>
                    <a:lstStyle/>
                    <a:p>
                      <a:r>
                        <a:rPr lang="es-CO" dirty="0"/>
                        <a:t>Proceso</a:t>
                      </a:r>
                    </a:p>
                  </a:txBody>
                  <a:tcPr/>
                </a:tc>
                <a:tc>
                  <a:txBody>
                    <a:bodyPr/>
                    <a:lstStyle/>
                    <a:p>
                      <a:r>
                        <a:rPr lang="es-CO" dirty="0"/>
                        <a:t>Actividad</a:t>
                      </a:r>
                    </a:p>
                  </a:txBody>
                  <a:tcPr/>
                </a:tc>
                <a:tc>
                  <a:txBody>
                    <a:bodyPr/>
                    <a:lstStyle/>
                    <a:p>
                      <a:r>
                        <a:rPr lang="es-CO" dirty="0"/>
                        <a:t>Tarea</a:t>
                      </a:r>
                    </a:p>
                  </a:txBody>
                  <a:tcPr/>
                </a:tc>
                <a:extLst>
                  <a:ext uri="{0D108BD9-81ED-4DB2-BD59-A6C34878D82A}">
                    <a16:rowId xmlns:a16="http://schemas.microsoft.com/office/drawing/2014/main" xmlns="" val="4173304708"/>
                  </a:ext>
                </a:extLst>
              </a:tr>
              <a:tr h="370840">
                <a:tc>
                  <a:txBody>
                    <a:bodyPr/>
                    <a:lstStyle/>
                    <a:p>
                      <a:r>
                        <a:rPr lang="es-CO" dirty="0"/>
                        <a:t>Mantenimiento</a:t>
                      </a:r>
                    </a:p>
                  </a:txBody>
                  <a:tcPr/>
                </a:tc>
                <a:tc>
                  <a:txBody>
                    <a:bodyPr/>
                    <a:lstStyle/>
                    <a:p>
                      <a:r>
                        <a:rPr lang="es-CO" dirty="0"/>
                        <a:t>Mantenimiento locativo de oficinas</a:t>
                      </a:r>
                    </a:p>
                  </a:txBody>
                  <a:tcPr/>
                </a:tc>
                <a:tc>
                  <a:txBody>
                    <a:bodyPr/>
                    <a:lstStyle/>
                    <a:p>
                      <a:r>
                        <a:rPr lang="es-CO" dirty="0"/>
                        <a:t>Pintar paredes</a:t>
                      </a:r>
                    </a:p>
                  </a:txBody>
                  <a:tcPr/>
                </a:tc>
                <a:extLst>
                  <a:ext uri="{0D108BD9-81ED-4DB2-BD59-A6C34878D82A}">
                    <a16:rowId xmlns:a16="http://schemas.microsoft.com/office/drawing/2014/main" xmlns="" val="326591869"/>
                  </a:ext>
                </a:extLst>
              </a:tr>
              <a:tr h="370840">
                <a:tc>
                  <a:txBody>
                    <a:bodyPr/>
                    <a:lstStyle/>
                    <a:p>
                      <a:r>
                        <a:rPr lang="es-CO" dirty="0"/>
                        <a:t>Fabricación de camisas</a:t>
                      </a:r>
                    </a:p>
                  </a:txBody>
                  <a:tcPr/>
                </a:tc>
                <a:tc>
                  <a:txBody>
                    <a:bodyPr/>
                    <a:lstStyle/>
                    <a:p>
                      <a:r>
                        <a:rPr lang="es-CO" dirty="0"/>
                        <a:t>Confección</a:t>
                      </a:r>
                    </a:p>
                  </a:txBody>
                  <a:tcPr/>
                </a:tc>
                <a:tc>
                  <a:txBody>
                    <a:bodyPr/>
                    <a:lstStyle/>
                    <a:p>
                      <a:r>
                        <a:rPr lang="es-CO" dirty="0"/>
                        <a:t>Corte de piezas</a:t>
                      </a:r>
                    </a:p>
                  </a:txBody>
                  <a:tcPr/>
                </a:tc>
                <a:extLst>
                  <a:ext uri="{0D108BD9-81ED-4DB2-BD59-A6C34878D82A}">
                    <a16:rowId xmlns:a16="http://schemas.microsoft.com/office/drawing/2014/main" xmlns="" val="204751491"/>
                  </a:ext>
                </a:extLst>
              </a:tr>
              <a:tr h="370840">
                <a:tc>
                  <a:txBody>
                    <a:bodyPr/>
                    <a:lstStyle/>
                    <a:p>
                      <a:r>
                        <a:rPr lang="es-CO" dirty="0"/>
                        <a:t>Labores culturales</a:t>
                      </a:r>
                    </a:p>
                  </a:txBody>
                  <a:tcPr/>
                </a:tc>
                <a:tc>
                  <a:txBody>
                    <a:bodyPr/>
                    <a:lstStyle/>
                    <a:p>
                      <a:r>
                        <a:rPr lang="es-CO" dirty="0"/>
                        <a:t>Mantenimiento de plantas</a:t>
                      </a:r>
                    </a:p>
                  </a:txBody>
                  <a:tcPr/>
                </a:tc>
                <a:tc>
                  <a:txBody>
                    <a:bodyPr/>
                    <a:lstStyle/>
                    <a:p>
                      <a:r>
                        <a:rPr lang="es-CO" dirty="0"/>
                        <a:t>Podar las plantas</a:t>
                      </a:r>
                    </a:p>
                  </a:txBody>
                  <a:tcPr/>
                </a:tc>
                <a:extLst>
                  <a:ext uri="{0D108BD9-81ED-4DB2-BD59-A6C34878D82A}">
                    <a16:rowId xmlns:a16="http://schemas.microsoft.com/office/drawing/2014/main" xmlns="" val="3058945522"/>
                  </a:ext>
                </a:extLst>
              </a:tr>
            </a:tbl>
          </a:graphicData>
        </a:graphic>
      </p:graphicFrame>
    </p:spTree>
    <p:extLst>
      <p:ext uri="{BB962C8B-B14F-4D97-AF65-F5344CB8AC3E}">
        <p14:creationId xmlns:p14="http://schemas.microsoft.com/office/powerpoint/2010/main" val="1545788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F79249-683E-4FEE-AEF1-EB5B0CC8B2B2}"/>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xmlns="" id="{F8C370D3-C849-479F-8E57-AADAFD850E9B}"/>
              </a:ext>
            </a:extLst>
          </p:cNvPr>
          <p:cNvSpPr>
            <a:spLocks noGrp="1"/>
          </p:cNvSpPr>
          <p:nvPr>
            <p:ph idx="1"/>
          </p:nvPr>
        </p:nvSpPr>
        <p:spPr>
          <a:xfrm>
            <a:off x="1097280" y="1845734"/>
            <a:ext cx="10383520" cy="4023360"/>
          </a:xfrm>
        </p:spPr>
        <p:txBody>
          <a:bodyPr>
            <a:normAutofit/>
          </a:bodyPr>
          <a:lstStyle/>
          <a:p>
            <a:pPr marL="342900" indent="-342900">
              <a:buFont typeface="+mj-lt"/>
              <a:buAutoNum type="arabicPeriod" startAt="2"/>
            </a:pPr>
            <a:r>
              <a:rPr lang="es-CO" b="1" dirty="0"/>
              <a:t>Definir los peligros:  </a:t>
            </a:r>
            <a:r>
              <a:rPr lang="es-CO" dirty="0"/>
              <a:t>para cada actividad y tarea: se debe identificar:</a:t>
            </a:r>
          </a:p>
          <a:p>
            <a:pPr marL="0" indent="0">
              <a:buNone/>
            </a:pPr>
            <a:r>
              <a:rPr lang="es-CO" dirty="0"/>
              <a:t>Quien</a:t>
            </a:r>
          </a:p>
          <a:p>
            <a:pPr marL="0" indent="0">
              <a:buNone/>
            </a:pPr>
            <a:r>
              <a:rPr lang="es-CO" dirty="0"/>
              <a:t>Cuando </a:t>
            </a:r>
          </a:p>
          <a:p>
            <a:pPr marL="0" indent="0">
              <a:buNone/>
            </a:pPr>
            <a:r>
              <a:rPr lang="es-CO" dirty="0"/>
              <a:t>Como</a:t>
            </a:r>
          </a:p>
          <a:p>
            <a:pPr marL="0" indent="0">
              <a:buNone/>
            </a:pPr>
            <a:endParaRPr lang="es-CO" dirty="0"/>
          </a:p>
          <a:p>
            <a:pPr marL="342900" indent="-342900">
              <a:buFont typeface="+mj-lt"/>
              <a:buAutoNum type="arabicPeriod" startAt="3"/>
            </a:pPr>
            <a:r>
              <a:rPr lang="es-CO" b="1" dirty="0"/>
              <a:t>Identificar controles existentes:</a:t>
            </a:r>
            <a:r>
              <a:rPr lang="es-CO" dirty="0"/>
              <a:t> se debe identificar controles para cada peligro y clasificarlos en</a:t>
            </a:r>
          </a:p>
          <a:p>
            <a:pPr>
              <a:buFont typeface="Arial" panose="020B0604020202020204" pitchFamily="34" charset="0"/>
              <a:buChar char="•"/>
            </a:pPr>
            <a:r>
              <a:rPr lang="es-CO" dirty="0"/>
              <a:t>Fuente</a:t>
            </a:r>
          </a:p>
          <a:p>
            <a:pPr>
              <a:buFont typeface="Arial" panose="020B0604020202020204" pitchFamily="34" charset="0"/>
              <a:buChar char="•"/>
            </a:pPr>
            <a:r>
              <a:rPr lang="es-CO" dirty="0"/>
              <a:t>Medio</a:t>
            </a:r>
          </a:p>
          <a:p>
            <a:pPr>
              <a:buFont typeface="Arial" panose="020B0604020202020204" pitchFamily="34" charset="0"/>
              <a:buChar char="•"/>
            </a:pPr>
            <a:r>
              <a:rPr lang="es-CO" dirty="0"/>
              <a:t>Individuo</a:t>
            </a:r>
          </a:p>
        </p:txBody>
      </p:sp>
      <p:sp>
        <p:nvSpPr>
          <p:cNvPr id="4" name="Rectángulo 3">
            <a:extLst>
              <a:ext uri="{FF2B5EF4-FFF2-40B4-BE49-F238E27FC236}">
                <a16:creationId xmlns:a16="http://schemas.microsoft.com/office/drawing/2014/main" xmlns="" id="{0AF055CE-6A31-4A8F-BD58-2B3A8819C48D}"/>
              </a:ext>
            </a:extLst>
          </p:cNvPr>
          <p:cNvSpPr/>
          <p:nvPr/>
        </p:nvSpPr>
        <p:spPr>
          <a:xfrm>
            <a:off x="2402934" y="2637935"/>
            <a:ext cx="2383538" cy="369332"/>
          </a:xfrm>
          <a:prstGeom prst="rect">
            <a:avLst/>
          </a:prstGeom>
        </p:spPr>
        <p:txBody>
          <a:bodyPr wrap="none">
            <a:spAutoFit/>
          </a:bodyPr>
          <a:lstStyle/>
          <a:p>
            <a:r>
              <a:rPr lang="es-CO" dirty="0"/>
              <a:t>puede resultar afectado</a:t>
            </a:r>
          </a:p>
        </p:txBody>
      </p:sp>
      <p:sp>
        <p:nvSpPr>
          <p:cNvPr id="5" name="Cerrar llave 4">
            <a:extLst>
              <a:ext uri="{FF2B5EF4-FFF2-40B4-BE49-F238E27FC236}">
                <a16:creationId xmlns:a16="http://schemas.microsoft.com/office/drawing/2014/main" xmlns="" id="{0FFB74E8-D5DF-43FF-AA80-4F833EA8B14B}"/>
              </a:ext>
            </a:extLst>
          </p:cNvPr>
          <p:cNvSpPr/>
          <p:nvPr/>
        </p:nvSpPr>
        <p:spPr>
          <a:xfrm>
            <a:off x="1880421" y="2238401"/>
            <a:ext cx="372534" cy="1168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4013454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5F4D4F0-3295-486A-8BEF-DC288645BD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xmlns="" id="{EB4E2B5E-BDFA-45FB-B388-F7D4AAEB65A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xmlns="" id="{446F8842-021D-4754-B531-2E441E97BF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xmlns="" id="{470EFBAD-ECC0-4629-BBD0-98A48DDB06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xmlns="" id="{9CCE369F-F822-486A-8CC8-D91026FF47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xmlns="" id="{14D7D221-21B9-48A5-AA52-A257B759C9A9}"/>
              </a:ext>
            </a:extLst>
          </p:cNvPr>
          <p:cNvPicPr>
            <a:picLocks noChangeAspect="1"/>
          </p:cNvPicPr>
          <p:nvPr/>
        </p:nvPicPr>
        <p:blipFill>
          <a:blip r:embed="rId2"/>
          <a:stretch>
            <a:fillRect/>
          </a:stretch>
        </p:blipFill>
        <p:spPr>
          <a:xfrm>
            <a:off x="777636" y="1328398"/>
            <a:ext cx="3033197" cy="2279134"/>
          </a:xfrm>
          <a:prstGeom prst="rect">
            <a:avLst/>
          </a:prstGeom>
        </p:spPr>
      </p:pic>
      <p:pic>
        <p:nvPicPr>
          <p:cNvPr id="4" name="Imagen 3">
            <a:extLst>
              <a:ext uri="{FF2B5EF4-FFF2-40B4-BE49-F238E27FC236}">
                <a16:creationId xmlns:a16="http://schemas.microsoft.com/office/drawing/2014/main" xmlns="" id="{302C978B-0C65-4586-BD07-5BEC8848F417}"/>
              </a:ext>
            </a:extLst>
          </p:cNvPr>
          <p:cNvPicPr>
            <a:picLocks noChangeAspect="1"/>
          </p:cNvPicPr>
          <p:nvPr/>
        </p:nvPicPr>
        <p:blipFill>
          <a:blip r:embed="rId3"/>
          <a:stretch>
            <a:fillRect/>
          </a:stretch>
        </p:blipFill>
        <p:spPr>
          <a:xfrm>
            <a:off x="5901301" y="974103"/>
            <a:ext cx="4164075" cy="2987725"/>
          </a:xfrm>
          <a:prstGeom prst="rect">
            <a:avLst/>
          </a:prstGeom>
        </p:spPr>
      </p:pic>
      <p:sp>
        <p:nvSpPr>
          <p:cNvPr id="20" name="Rectangle 19">
            <a:extLst>
              <a:ext uri="{FF2B5EF4-FFF2-40B4-BE49-F238E27FC236}">
                <a16:creationId xmlns:a16="http://schemas.microsoft.com/office/drawing/2014/main" xmlns="" id="{DD4E3D57-80DE-4C8B-9125-7FE92D4632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386" y="640875"/>
            <a:ext cx="7491005" cy="364918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A34FDD90-6756-42B8-A737-21D5611257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346" y="640875"/>
            <a:ext cx="3702878" cy="364918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8B10620D-829F-45FD-AB1D-8C4EE224104C}"/>
              </a:ext>
            </a:extLst>
          </p:cNvPr>
          <p:cNvSpPr>
            <a:spLocks noGrp="1"/>
          </p:cNvSpPr>
          <p:nvPr>
            <p:ph type="title"/>
          </p:nvPr>
        </p:nvSpPr>
        <p:spPr>
          <a:xfrm>
            <a:off x="581191" y="4610099"/>
            <a:ext cx="10993549" cy="1066801"/>
          </a:xfrm>
        </p:spPr>
        <p:txBody>
          <a:bodyPr vert="horz" lIns="91440" tIns="45720" rIns="91440" bIns="45720" rtlCol="0" anchor="b">
            <a:normAutofit fontScale="90000"/>
          </a:bodyPr>
          <a:lstStyle/>
          <a:p>
            <a:r>
              <a:rPr lang="en-US"/>
              <a:t>Evaluación del riesgo</a:t>
            </a:r>
          </a:p>
        </p:txBody>
      </p:sp>
      <p:sp>
        <p:nvSpPr>
          <p:cNvPr id="3" name="Marcador de texto 2">
            <a:extLst>
              <a:ext uri="{FF2B5EF4-FFF2-40B4-BE49-F238E27FC236}">
                <a16:creationId xmlns:a16="http://schemas.microsoft.com/office/drawing/2014/main" xmlns="" id="{D4119131-6CA1-4782-945A-3B01FA5C37D1}"/>
              </a:ext>
            </a:extLst>
          </p:cNvPr>
          <p:cNvSpPr>
            <a:spLocks noGrp="1"/>
          </p:cNvSpPr>
          <p:nvPr>
            <p:ph type="body" idx="1"/>
          </p:nvPr>
        </p:nvSpPr>
        <p:spPr>
          <a:xfrm>
            <a:off x="581194" y="5697215"/>
            <a:ext cx="10993546" cy="525565"/>
          </a:xfrm>
        </p:spPr>
        <p:txBody>
          <a:bodyPr vert="horz" lIns="91440" tIns="45720" rIns="91440" bIns="45720" rtlCol="0" anchor="t">
            <a:normAutofit/>
          </a:bodyPr>
          <a:lstStyle/>
          <a:p>
            <a:endParaRPr lang="en-US" sz="1600"/>
          </a:p>
        </p:txBody>
      </p:sp>
    </p:spTree>
    <p:extLst>
      <p:ext uri="{BB962C8B-B14F-4D97-AF65-F5344CB8AC3E}">
        <p14:creationId xmlns:p14="http://schemas.microsoft.com/office/powerpoint/2010/main" val="622152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E266AC6-5F7F-44F8-A694-F50B846BBC9F}"/>
              </a:ext>
            </a:extLst>
          </p:cNvPr>
          <p:cNvSpPr>
            <a:spLocks noGrp="1"/>
          </p:cNvSpPr>
          <p:nvPr>
            <p:ph type="title"/>
          </p:nvPr>
        </p:nvSpPr>
        <p:spPr/>
        <p:txBody>
          <a:bodyPr/>
          <a:lstStyle/>
          <a:p>
            <a:r>
              <a:rPr lang="es-CO" dirty="0"/>
              <a:t>Evaluación del riesgo: NR=NP*NC</a:t>
            </a:r>
          </a:p>
        </p:txBody>
      </p:sp>
      <p:sp>
        <p:nvSpPr>
          <p:cNvPr id="3" name="Marcador de contenido 2">
            <a:extLst>
              <a:ext uri="{FF2B5EF4-FFF2-40B4-BE49-F238E27FC236}">
                <a16:creationId xmlns:a16="http://schemas.microsoft.com/office/drawing/2014/main" xmlns="" id="{D5494844-04D6-4756-B775-1BCE5B307757}"/>
              </a:ext>
            </a:extLst>
          </p:cNvPr>
          <p:cNvSpPr>
            <a:spLocks noGrp="1"/>
          </p:cNvSpPr>
          <p:nvPr>
            <p:ph idx="1"/>
          </p:nvPr>
        </p:nvSpPr>
        <p:spPr/>
        <p:txBody>
          <a:bodyPr>
            <a:normAutofit/>
          </a:bodyPr>
          <a:lstStyle/>
          <a:p>
            <a:r>
              <a:rPr lang="es-CO" sz="2800" dirty="0"/>
              <a:t>La evaluación de los riesgos corresponde al proceso de determinar la probabilidad de que ocurran eventos específicos y la magnitud de sus consecuencias, mediante el uso sistemático de la información disponible </a:t>
            </a:r>
          </a:p>
          <a:p>
            <a:pPr marL="0" indent="0">
              <a:buNone/>
            </a:pPr>
            <a:r>
              <a:rPr lang="es-CO" sz="2800" dirty="0"/>
              <a:t>Magnitud del riesgo:          NR=NP*NC</a:t>
            </a:r>
            <a:br>
              <a:rPr lang="es-CO" sz="2800" dirty="0"/>
            </a:br>
            <a:endParaRPr lang="es-CO" sz="2800" dirty="0"/>
          </a:p>
        </p:txBody>
      </p:sp>
      <p:sp>
        <p:nvSpPr>
          <p:cNvPr id="6" name="Rectángulo 5">
            <a:extLst>
              <a:ext uri="{FF2B5EF4-FFF2-40B4-BE49-F238E27FC236}">
                <a16:creationId xmlns:a16="http://schemas.microsoft.com/office/drawing/2014/main" xmlns="" id="{771BFF9E-0608-446D-8F21-9E821B66F194}"/>
              </a:ext>
            </a:extLst>
          </p:cNvPr>
          <p:cNvSpPr/>
          <p:nvPr/>
        </p:nvSpPr>
        <p:spPr>
          <a:xfrm>
            <a:off x="5249334" y="4890225"/>
            <a:ext cx="2201332" cy="697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NP=ND x NE</a:t>
            </a:r>
          </a:p>
        </p:txBody>
      </p:sp>
      <p:sp>
        <p:nvSpPr>
          <p:cNvPr id="4" name="CuadroTexto 3">
            <a:extLst>
              <a:ext uri="{FF2B5EF4-FFF2-40B4-BE49-F238E27FC236}">
                <a16:creationId xmlns:a16="http://schemas.microsoft.com/office/drawing/2014/main" xmlns="" id="{8D99CF62-2A68-4BB9-AD64-7220759C9BB0}"/>
              </a:ext>
            </a:extLst>
          </p:cNvPr>
          <p:cNvSpPr txBox="1"/>
          <p:nvPr/>
        </p:nvSpPr>
        <p:spPr>
          <a:xfrm>
            <a:off x="8302675" y="5054446"/>
            <a:ext cx="2456122" cy="369332"/>
          </a:xfrm>
          <a:prstGeom prst="rect">
            <a:avLst/>
          </a:prstGeom>
          <a:noFill/>
        </p:spPr>
        <p:txBody>
          <a:bodyPr wrap="none" rtlCol="0">
            <a:spAutoFit/>
          </a:bodyPr>
          <a:lstStyle/>
          <a:p>
            <a:r>
              <a:rPr lang="es-CO" dirty="0"/>
              <a:t>Deficiencia x Exposición</a:t>
            </a:r>
          </a:p>
        </p:txBody>
      </p:sp>
      <p:sp>
        <p:nvSpPr>
          <p:cNvPr id="7" name="CuadroTexto 6">
            <a:extLst>
              <a:ext uri="{FF2B5EF4-FFF2-40B4-BE49-F238E27FC236}">
                <a16:creationId xmlns:a16="http://schemas.microsoft.com/office/drawing/2014/main" xmlns="" id="{D9399497-709E-4B54-94DE-4DC4063D33B9}"/>
              </a:ext>
            </a:extLst>
          </p:cNvPr>
          <p:cNvSpPr txBox="1"/>
          <p:nvPr/>
        </p:nvSpPr>
        <p:spPr>
          <a:xfrm>
            <a:off x="7875365" y="4336884"/>
            <a:ext cx="2868734" cy="369332"/>
          </a:xfrm>
          <a:prstGeom prst="rect">
            <a:avLst/>
          </a:prstGeom>
          <a:noFill/>
        </p:spPr>
        <p:txBody>
          <a:bodyPr wrap="none" rtlCol="0">
            <a:spAutoFit/>
          </a:bodyPr>
          <a:lstStyle/>
          <a:p>
            <a:r>
              <a:rPr lang="es-CO" dirty="0"/>
              <a:t>Probabilidad x Consecuencia</a:t>
            </a:r>
          </a:p>
        </p:txBody>
      </p:sp>
    </p:spTree>
    <p:extLst>
      <p:ext uri="{BB962C8B-B14F-4D97-AF65-F5344CB8AC3E}">
        <p14:creationId xmlns:p14="http://schemas.microsoft.com/office/powerpoint/2010/main" val="796689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5B447A0-6A60-474D-A6A0-2801BC43E0F7}"/>
              </a:ext>
            </a:extLst>
          </p:cNvPr>
          <p:cNvSpPr>
            <a:spLocks noGrp="1"/>
          </p:cNvSpPr>
          <p:nvPr>
            <p:ph type="title"/>
          </p:nvPr>
        </p:nvSpPr>
        <p:spPr>
          <a:xfrm>
            <a:off x="581192" y="299842"/>
            <a:ext cx="11029616" cy="1416114"/>
          </a:xfrm>
        </p:spPr>
        <p:txBody>
          <a:bodyPr/>
          <a:lstStyle/>
          <a:p>
            <a:r>
              <a:rPr lang="es-CO" dirty="0"/>
              <a:t>Nivel de deficiencia: </a:t>
            </a:r>
            <a:br>
              <a:rPr lang="es-CO" dirty="0"/>
            </a:br>
            <a:r>
              <a:rPr lang="es-CO" sz="2000" dirty="0"/>
              <a:t>peligros detectados vs posibles incidentes y eficacia de las medidas preventivas</a:t>
            </a:r>
            <a:endParaRPr lang="es-CO" dirty="0"/>
          </a:p>
        </p:txBody>
      </p:sp>
      <p:pic>
        <p:nvPicPr>
          <p:cNvPr id="4" name="Imagen 3">
            <a:extLst>
              <a:ext uri="{FF2B5EF4-FFF2-40B4-BE49-F238E27FC236}">
                <a16:creationId xmlns:a16="http://schemas.microsoft.com/office/drawing/2014/main" xmlns="" id="{FC318536-2490-456F-A72F-27A5B4684BB8}"/>
              </a:ext>
            </a:extLst>
          </p:cNvPr>
          <p:cNvPicPr>
            <a:picLocks noChangeAspect="1"/>
          </p:cNvPicPr>
          <p:nvPr/>
        </p:nvPicPr>
        <p:blipFill>
          <a:blip r:embed="rId2"/>
          <a:stretch>
            <a:fillRect/>
          </a:stretch>
        </p:blipFill>
        <p:spPr>
          <a:xfrm>
            <a:off x="868546" y="1882440"/>
            <a:ext cx="10454905" cy="4675718"/>
          </a:xfrm>
          <a:prstGeom prst="rect">
            <a:avLst/>
          </a:prstGeom>
        </p:spPr>
      </p:pic>
    </p:spTree>
    <p:extLst>
      <p:ext uri="{BB962C8B-B14F-4D97-AF65-F5344CB8AC3E}">
        <p14:creationId xmlns:p14="http://schemas.microsoft.com/office/powerpoint/2010/main" val="318078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423EFBD-46D1-4CEC-A53C-C67F03CE60C5}"/>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xmlns="" id="{7EC6D14C-2817-4759-BC2C-B8E53ACCB1BE}"/>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xmlns="" id="{DD882250-7B10-4E16-A467-328B7B97F7B5}"/>
              </a:ext>
            </a:extLst>
          </p:cNvPr>
          <p:cNvPicPr>
            <a:picLocks noChangeAspect="1"/>
          </p:cNvPicPr>
          <p:nvPr/>
        </p:nvPicPr>
        <p:blipFill rotWithShape="1">
          <a:blip r:embed="rId2"/>
          <a:srcRect l="13611" t="18998" r="4768" b="45618"/>
          <a:stretch/>
        </p:blipFill>
        <p:spPr>
          <a:xfrm>
            <a:off x="406400" y="568160"/>
            <a:ext cx="11379200" cy="2773556"/>
          </a:xfrm>
          <a:prstGeom prst="rect">
            <a:avLst/>
          </a:prstGeom>
        </p:spPr>
      </p:pic>
      <p:pic>
        <p:nvPicPr>
          <p:cNvPr id="5" name="Imagen 4">
            <a:extLst>
              <a:ext uri="{FF2B5EF4-FFF2-40B4-BE49-F238E27FC236}">
                <a16:creationId xmlns:a16="http://schemas.microsoft.com/office/drawing/2014/main" xmlns="" id="{D208AECB-44E9-4F2B-AE8E-10715F6A4E50}"/>
              </a:ext>
            </a:extLst>
          </p:cNvPr>
          <p:cNvPicPr>
            <a:picLocks noChangeAspect="1"/>
          </p:cNvPicPr>
          <p:nvPr/>
        </p:nvPicPr>
        <p:blipFill rotWithShape="1">
          <a:blip r:embed="rId3"/>
          <a:srcRect l="20139" t="37031" r="10833" b="29373"/>
          <a:stretch/>
        </p:blipFill>
        <p:spPr>
          <a:xfrm>
            <a:off x="581192" y="3858324"/>
            <a:ext cx="8415868" cy="2302933"/>
          </a:xfrm>
          <a:prstGeom prst="rect">
            <a:avLst/>
          </a:prstGeom>
        </p:spPr>
      </p:pic>
      <p:sp>
        <p:nvSpPr>
          <p:cNvPr id="6" name="CuadroTexto 5"/>
          <p:cNvSpPr txBox="1"/>
          <p:nvPr/>
        </p:nvSpPr>
        <p:spPr>
          <a:xfrm>
            <a:off x="1679172" y="3230688"/>
            <a:ext cx="1684435" cy="369332"/>
          </a:xfrm>
          <a:prstGeom prst="rect">
            <a:avLst/>
          </a:prstGeom>
          <a:noFill/>
        </p:spPr>
        <p:txBody>
          <a:bodyPr wrap="none" rtlCol="0">
            <a:spAutoFit/>
          </a:bodyPr>
          <a:lstStyle/>
          <a:p>
            <a:r>
              <a:rPr lang="es-CO" dirty="0" smtClean="0"/>
              <a:t>Fuente: GTC 45</a:t>
            </a:r>
            <a:endParaRPr lang="es-CO" dirty="0"/>
          </a:p>
        </p:txBody>
      </p:sp>
    </p:spTree>
    <p:extLst>
      <p:ext uri="{BB962C8B-B14F-4D97-AF65-F5344CB8AC3E}">
        <p14:creationId xmlns:p14="http://schemas.microsoft.com/office/powerpoint/2010/main" val="1892021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E7BF047-67F5-416C-A21E-D38688636882}"/>
              </a:ext>
            </a:extLst>
          </p:cNvPr>
          <p:cNvSpPr>
            <a:spLocks noGrp="1"/>
          </p:cNvSpPr>
          <p:nvPr>
            <p:ph type="title"/>
          </p:nvPr>
        </p:nvSpPr>
        <p:spPr/>
        <p:txBody>
          <a:bodyPr/>
          <a:lstStyle/>
          <a:p>
            <a:r>
              <a:rPr lang="es-CO" dirty="0"/>
              <a:t>Nivel de probabilidad</a:t>
            </a:r>
          </a:p>
        </p:txBody>
      </p:sp>
      <p:sp>
        <p:nvSpPr>
          <p:cNvPr id="3" name="Marcador de contenido 2">
            <a:extLst>
              <a:ext uri="{FF2B5EF4-FFF2-40B4-BE49-F238E27FC236}">
                <a16:creationId xmlns:a16="http://schemas.microsoft.com/office/drawing/2014/main" xmlns="" id="{B1B80C5E-8CF8-481F-9BB4-246ECA594CB1}"/>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xmlns="" id="{5202D559-395B-456E-910B-28A6A82B2781}"/>
              </a:ext>
            </a:extLst>
          </p:cNvPr>
          <p:cNvPicPr>
            <a:picLocks noChangeAspect="1"/>
          </p:cNvPicPr>
          <p:nvPr/>
        </p:nvPicPr>
        <p:blipFill rotWithShape="1">
          <a:blip r:embed="rId2"/>
          <a:srcRect l="11944" t="31786" r="6111" b="12821"/>
          <a:stretch/>
        </p:blipFill>
        <p:spPr>
          <a:xfrm>
            <a:off x="581192" y="2061828"/>
            <a:ext cx="11029615" cy="4191825"/>
          </a:xfrm>
          <a:prstGeom prst="rect">
            <a:avLst/>
          </a:prstGeom>
        </p:spPr>
      </p:pic>
    </p:spTree>
    <p:extLst>
      <p:ext uri="{BB962C8B-B14F-4D97-AF65-F5344CB8AC3E}">
        <p14:creationId xmlns:p14="http://schemas.microsoft.com/office/powerpoint/2010/main" val="3098235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228BAE-09A1-4A4A-8D1A-C40DF4266895}"/>
              </a:ext>
            </a:extLst>
          </p:cNvPr>
          <p:cNvSpPr>
            <a:spLocks noGrp="1"/>
          </p:cNvSpPr>
          <p:nvPr>
            <p:ph type="title"/>
          </p:nvPr>
        </p:nvSpPr>
        <p:spPr/>
        <p:txBody>
          <a:bodyPr/>
          <a:lstStyle/>
          <a:p>
            <a:r>
              <a:rPr lang="es-CO" dirty="0"/>
              <a:t>Problemas más comunes</a:t>
            </a:r>
          </a:p>
        </p:txBody>
      </p:sp>
      <p:sp>
        <p:nvSpPr>
          <p:cNvPr id="3" name="Marcador de contenido 2">
            <a:extLst>
              <a:ext uri="{FF2B5EF4-FFF2-40B4-BE49-F238E27FC236}">
                <a16:creationId xmlns:a16="http://schemas.microsoft.com/office/drawing/2014/main" xmlns="" id="{AFF2AF6B-8ADB-45DA-AFBC-17AA38BEE75D}"/>
              </a:ext>
            </a:extLst>
          </p:cNvPr>
          <p:cNvSpPr>
            <a:spLocks noGrp="1"/>
          </p:cNvSpPr>
          <p:nvPr>
            <p:ph idx="1"/>
          </p:nvPr>
        </p:nvSpPr>
        <p:spPr/>
        <p:txBody>
          <a:bodyPr/>
          <a:lstStyle/>
          <a:p>
            <a:pPr>
              <a:buFont typeface="Wingdings" panose="05000000000000000000" pitchFamily="2" charset="2"/>
              <a:buChar char="v"/>
            </a:pPr>
            <a:r>
              <a:rPr lang="es-CO" dirty="0"/>
              <a:t>Fracturas y cortaduras por accidentes laborales</a:t>
            </a:r>
          </a:p>
          <a:p>
            <a:pPr>
              <a:buFont typeface="Wingdings" panose="05000000000000000000" pitchFamily="2" charset="2"/>
              <a:buChar char="v"/>
            </a:pPr>
            <a:r>
              <a:rPr lang="es-CO" dirty="0"/>
              <a:t>Trastornos por movimientos repetitivos</a:t>
            </a:r>
          </a:p>
          <a:p>
            <a:pPr>
              <a:buFont typeface="Wingdings" panose="05000000000000000000" pitchFamily="2" charset="2"/>
              <a:buChar char="v"/>
            </a:pPr>
            <a:r>
              <a:rPr lang="es-CO" dirty="0"/>
              <a:t>Disminución de la capacidad visual y auditiva</a:t>
            </a:r>
          </a:p>
          <a:p>
            <a:pPr>
              <a:buFont typeface="Wingdings" panose="05000000000000000000" pitchFamily="2" charset="2"/>
              <a:buChar char="v"/>
            </a:pPr>
            <a:r>
              <a:rPr lang="es-CO" dirty="0"/>
              <a:t>Exposición a sustancias tóxicas o cancerígenas</a:t>
            </a:r>
          </a:p>
          <a:p>
            <a:pPr>
              <a:buFont typeface="Wingdings" panose="05000000000000000000" pitchFamily="2" charset="2"/>
              <a:buChar char="v"/>
            </a:pPr>
            <a:r>
              <a:rPr lang="es-CO" dirty="0"/>
              <a:t>Estrés</a:t>
            </a:r>
          </a:p>
          <a:p>
            <a:pPr>
              <a:buFont typeface="Wingdings" panose="05000000000000000000" pitchFamily="2" charset="2"/>
              <a:buChar char="v"/>
            </a:pPr>
            <a:endParaRPr lang="es-CO" dirty="0"/>
          </a:p>
          <a:p>
            <a:pPr>
              <a:buFont typeface="Wingdings" panose="05000000000000000000" pitchFamily="2" charset="2"/>
              <a:buChar char="v"/>
            </a:pPr>
            <a:r>
              <a:rPr lang="es-CO" dirty="0"/>
              <a:t>Planes de Higiene</a:t>
            </a:r>
          </a:p>
          <a:p>
            <a:pPr>
              <a:buFont typeface="Wingdings" panose="05000000000000000000" pitchFamily="2" charset="2"/>
              <a:buChar char="v"/>
            </a:pPr>
            <a:r>
              <a:rPr lang="es-CO" dirty="0"/>
              <a:t>Planes de Seguridad</a:t>
            </a:r>
          </a:p>
          <a:p>
            <a:pPr>
              <a:buFont typeface="Wingdings" panose="05000000000000000000" pitchFamily="2" charset="2"/>
              <a:buChar char="v"/>
            </a:pPr>
            <a:r>
              <a:rPr lang="es-CO" dirty="0"/>
              <a:t>Planes de medicina preventiva</a:t>
            </a:r>
          </a:p>
          <a:p>
            <a:pPr>
              <a:buFont typeface="Wingdings" panose="05000000000000000000" pitchFamily="2" charset="2"/>
              <a:buChar char="v"/>
            </a:pPr>
            <a:endParaRPr lang="es-CO" dirty="0"/>
          </a:p>
          <a:p>
            <a:endParaRPr lang="es-CO" dirty="0"/>
          </a:p>
          <a:p>
            <a:endParaRPr lang="es-CO" dirty="0"/>
          </a:p>
        </p:txBody>
      </p:sp>
    </p:spTree>
    <p:extLst>
      <p:ext uri="{BB962C8B-B14F-4D97-AF65-F5344CB8AC3E}">
        <p14:creationId xmlns:p14="http://schemas.microsoft.com/office/powerpoint/2010/main" val="2707527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FCA883E-CAC6-49A6-8FB4-F87A06CBC0A7}"/>
              </a:ext>
            </a:extLst>
          </p:cNvPr>
          <p:cNvSpPr>
            <a:spLocks noGrp="1"/>
          </p:cNvSpPr>
          <p:nvPr>
            <p:ph type="title"/>
          </p:nvPr>
        </p:nvSpPr>
        <p:spPr/>
        <p:txBody>
          <a:bodyPr/>
          <a:lstStyle/>
          <a:p>
            <a:r>
              <a:rPr lang="es-CO" dirty="0"/>
              <a:t>Nivel de consecuencia</a:t>
            </a:r>
          </a:p>
        </p:txBody>
      </p:sp>
      <p:sp>
        <p:nvSpPr>
          <p:cNvPr id="3" name="Marcador de contenido 2">
            <a:extLst>
              <a:ext uri="{FF2B5EF4-FFF2-40B4-BE49-F238E27FC236}">
                <a16:creationId xmlns:a16="http://schemas.microsoft.com/office/drawing/2014/main" xmlns="" id="{7631426C-CA23-4935-8223-6D62CE08A315}"/>
              </a:ext>
            </a:extLst>
          </p:cNvPr>
          <p:cNvSpPr>
            <a:spLocks noGrp="1"/>
          </p:cNvSpPr>
          <p:nvPr>
            <p:ph idx="1"/>
          </p:nvPr>
        </p:nvSpPr>
        <p:spPr>
          <a:xfrm>
            <a:off x="581192" y="4842932"/>
            <a:ext cx="11029615" cy="1015867"/>
          </a:xfrm>
        </p:spPr>
        <p:txBody>
          <a:bodyPr/>
          <a:lstStyle/>
          <a:p>
            <a:r>
              <a:rPr lang="es-CO" dirty="0"/>
              <a:t>Para evaluar el nivel de consecuencia tenga en cuenta la consecuencia directa más grave que se podría dar en la actividad a valorar</a:t>
            </a:r>
          </a:p>
        </p:txBody>
      </p:sp>
      <p:pic>
        <p:nvPicPr>
          <p:cNvPr id="4" name="Imagen 3">
            <a:extLst>
              <a:ext uri="{FF2B5EF4-FFF2-40B4-BE49-F238E27FC236}">
                <a16:creationId xmlns:a16="http://schemas.microsoft.com/office/drawing/2014/main" xmlns="" id="{417C1438-431D-4798-8CEC-2C5D7B0CD5AC}"/>
              </a:ext>
            </a:extLst>
          </p:cNvPr>
          <p:cNvPicPr>
            <a:picLocks noChangeAspect="1"/>
          </p:cNvPicPr>
          <p:nvPr/>
        </p:nvPicPr>
        <p:blipFill rotWithShape="1">
          <a:blip r:embed="rId2"/>
          <a:srcRect l="14166" t="28384" r="4767" b="36043"/>
          <a:stretch/>
        </p:blipFill>
        <p:spPr>
          <a:xfrm>
            <a:off x="581192" y="2048933"/>
            <a:ext cx="11324962" cy="2793999"/>
          </a:xfrm>
          <a:prstGeom prst="rect">
            <a:avLst/>
          </a:prstGeom>
        </p:spPr>
      </p:pic>
    </p:spTree>
    <p:extLst>
      <p:ext uri="{BB962C8B-B14F-4D97-AF65-F5344CB8AC3E}">
        <p14:creationId xmlns:p14="http://schemas.microsoft.com/office/powerpoint/2010/main" val="3595233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3761B43-1676-4A7E-A4EC-1BA980C4F3DA}"/>
              </a:ext>
            </a:extLst>
          </p:cNvPr>
          <p:cNvSpPr>
            <a:spLocks noGrp="1"/>
          </p:cNvSpPr>
          <p:nvPr>
            <p:ph type="title"/>
          </p:nvPr>
        </p:nvSpPr>
        <p:spPr/>
        <p:txBody>
          <a:bodyPr/>
          <a:lstStyle/>
          <a:p>
            <a:r>
              <a:rPr lang="es-CO" dirty="0"/>
              <a:t>NIVEL DE RIESGO</a:t>
            </a:r>
          </a:p>
        </p:txBody>
      </p:sp>
      <p:sp>
        <p:nvSpPr>
          <p:cNvPr id="3" name="Marcador de contenido 2">
            <a:extLst>
              <a:ext uri="{FF2B5EF4-FFF2-40B4-BE49-F238E27FC236}">
                <a16:creationId xmlns:a16="http://schemas.microsoft.com/office/drawing/2014/main" xmlns="" id="{BD4B867D-3F19-4A08-BD51-782C8A52AE8F}"/>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xmlns="" id="{6F356076-BD2B-433E-AD83-C7805E25AD96}"/>
              </a:ext>
            </a:extLst>
          </p:cNvPr>
          <p:cNvPicPr>
            <a:picLocks noChangeAspect="1"/>
          </p:cNvPicPr>
          <p:nvPr/>
        </p:nvPicPr>
        <p:blipFill rotWithShape="1">
          <a:blip r:embed="rId2"/>
          <a:srcRect l="14028" t="34067" r="4767" b="19985"/>
          <a:stretch/>
        </p:blipFill>
        <p:spPr>
          <a:xfrm>
            <a:off x="581192" y="1992444"/>
            <a:ext cx="11562481" cy="3678303"/>
          </a:xfrm>
          <a:prstGeom prst="rect">
            <a:avLst/>
          </a:prstGeom>
        </p:spPr>
      </p:pic>
    </p:spTree>
    <p:extLst>
      <p:ext uri="{BB962C8B-B14F-4D97-AF65-F5344CB8AC3E}">
        <p14:creationId xmlns:p14="http://schemas.microsoft.com/office/powerpoint/2010/main" val="4078030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499F183-99EE-4B1F-BA64-21A07922AE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xmlns="" id="{B783A767-5AFC-40D0-A72C-09036EA172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xmlns="" id="{41262CAC-6BC8-43F9-9113-770A2772F68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xmlns="" id="{1AA2CCB6-DFD2-41CD-96FE-0140B793599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xmlns="" id="{B916921E-0792-45DC-AB86-1F53A5A7D0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4">
            <a:extLst>
              <a:ext uri="{FF2B5EF4-FFF2-40B4-BE49-F238E27FC236}">
                <a16:creationId xmlns:a16="http://schemas.microsoft.com/office/drawing/2014/main" xmlns="" id="{6F932757-39A0-4100-AA9E-C9D006506254}"/>
              </a:ext>
            </a:extLst>
          </p:cNvPr>
          <p:cNvPicPr>
            <a:picLocks noGrp="1" noChangeAspect="1"/>
          </p:cNvPicPr>
          <p:nvPr>
            <p:ph idx="1"/>
          </p:nvPr>
        </p:nvPicPr>
        <p:blipFill>
          <a:blip r:embed="rId2"/>
          <a:stretch>
            <a:fillRect/>
          </a:stretch>
        </p:blipFill>
        <p:spPr>
          <a:xfrm>
            <a:off x="461639" y="723899"/>
            <a:ext cx="10725298" cy="3566161"/>
          </a:xfrm>
          <a:prstGeom prst="rect">
            <a:avLst/>
          </a:prstGeom>
        </p:spPr>
      </p:pic>
      <p:sp>
        <p:nvSpPr>
          <p:cNvPr id="2" name="Título 1">
            <a:extLst>
              <a:ext uri="{FF2B5EF4-FFF2-40B4-BE49-F238E27FC236}">
                <a16:creationId xmlns:a16="http://schemas.microsoft.com/office/drawing/2014/main" xmlns="" id="{82BE452E-CA23-4EC2-87BF-23D4E3388B50}"/>
              </a:ext>
            </a:extLst>
          </p:cNvPr>
          <p:cNvSpPr>
            <a:spLocks noGrp="1"/>
          </p:cNvSpPr>
          <p:nvPr>
            <p:ph type="title"/>
          </p:nvPr>
        </p:nvSpPr>
        <p:spPr>
          <a:xfrm>
            <a:off x="581191" y="4610099"/>
            <a:ext cx="10993549" cy="1066801"/>
          </a:xfrm>
        </p:spPr>
        <p:txBody>
          <a:bodyPr vert="horz" lIns="91440" tIns="45720" rIns="91440" bIns="45720" rtlCol="0" anchor="b">
            <a:normAutofit/>
          </a:bodyPr>
          <a:lstStyle/>
          <a:p>
            <a:r>
              <a:rPr lang="en-US" sz="3600"/>
              <a:t>Significado nivel de riesgo</a:t>
            </a:r>
          </a:p>
        </p:txBody>
      </p:sp>
    </p:spTree>
    <p:extLst>
      <p:ext uri="{BB962C8B-B14F-4D97-AF65-F5344CB8AC3E}">
        <p14:creationId xmlns:p14="http://schemas.microsoft.com/office/powerpoint/2010/main" val="3482771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A518774-EE92-472B-A1ED-C160D7868024}"/>
              </a:ext>
            </a:extLst>
          </p:cNvPr>
          <p:cNvSpPr>
            <a:spLocks noGrp="1"/>
          </p:cNvSpPr>
          <p:nvPr>
            <p:ph type="title"/>
          </p:nvPr>
        </p:nvSpPr>
        <p:spPr/>
        <p:txBody>
          <a:bodyPr/>
          <a:lstStyle/>
          <a:p>
            <a:r>
              <a:rPr lang="es-CO" dirty="0"/>
              <a:t>Criterios para establecer controles</a:t>
            </a:r>
          </a:p>
        </p:txBody>
      </p:sp>
      <p:sp>
        <p:nvSpPr>
          <p:cNvPr id="3" name="Marcador de contenido 2">
            <a:extLst>
              <a:ext uri="{FF2B5EF4-FFF2-40B4-BE49-F238E27FC236}">
                <a16:creationId xmlns:a16="http://schemas.microsoft.com/office/drawing/2014/main" xmlns="" id="{0F63D2E7-FE7C-489A-A7A3-0C6CAF00194A}"/>
              </a:ext>
            </a:extLst>
          </p:cNvPr>
          <p:cNvSpPr>
            <a:spLocks noGrp="1"/>
          </p:cNvSpPr>
          <p:nvPr>
            <p:ph idx="1"/>
          </p:nvPr>
        </p:nvSpPr>
        <p:spPr>
          <a:xfrm>
            <a:off x="581192" y="2180496"/>
            <a:ext cx="11029615" cy="1409371"/>
          </a:xfrm>
        </p:spPr>
        <p:txBody>
          <a:bodyPr/>
          <a:lstStyle/>
          <a:p>
            <a:r>
              <a:rPr lang="es-CO" dirty="0"/>
              <a:t># de trabajadores expuestos</a:t>
            </a:r>
          </a:p>
          <a:p>
            <a:r>
              <a:rPr lang="es-CO" dirty="0"/>
              <a:t>Peor consecuencia</a:t>
            </a:r>
          </a:p>
          <a:p>
            <a:r>
              <a:rPr lang="es-CO" dirty="0"/>
              <a:t>Existencia de algún requisito legal</a:t>
            </a:r>
          </a:p>
        </p:txBody>
      </p:sp>
      <p:sp>
        <p:nvSpPr>
          <p:cNvPr id="4" name="Rectángulo 3">
            <a:extLst>
              <a:ext uri="{FF2B5EF4-FFF2-40B4-BE49-F238E27FC236}">
                <a16:creationId xmlns:a16="http://schemas.microsoft.com/office/drawing/2014/main" xmlns="" id="{BADAED1E-58C6-4CB6-8EC0-BE702A9C7800}"/>
              </a:ext>
            </a:extLst>
          </p:cNvPr>
          <p:cNvSpPr/>
          <p:nvPr/>
        </p:nvSpPr>
        <p:spPr>
          <a:xfrm>
            <a:off x="696995" y="4054407"/>
            <a:ext cx="10798008" cy="20241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a:t>Nivel de intervención:</a:t>
            </a:r>
          </a:p>
          <a:p>
            <a:pPr marL="342900" indent="-342900">
              <a:buAutoNum type="arabicPeriod"/>
            </a:pPr>
            <a:r>
              <a:rPr lang="es-CO" dirty="0"/>
              <a:t>Eliminación: Modificar el diseño de una máquina para eliminar un peligro</a:t>
            </a:r>
          </a:p>
          <a:p>
            <a:pPr marL="342900" indent="-342900">
              <a:buAutoNum type="arabicPeriod"/>
            </a:pPr>
            <a:r>
              <a:rPr lang="es-CO" dirty="0"/>
              <a:t>Sustitución: Reemplazo por un material o equipo menos peligroso o disminuir la energía (F, T°, P,  </a:t>
            </a:r>
            <a:r>
              <a:rPr lang="es-CO" dirty="0" err="1"/>
              <a:t>Amp</a:t>
            </a:r>
            <a:r>
              <a:rPr lang="es-CO" dirty="0"/>
              <a:t>)</a:t>
            </a:r>
          </a:p>
          <a:p>
            <a:pPr marL="342900" indent="-342900">
              <a:buAutoNum type="arabicPeriod"/>
            </a:pPr>
            <a:r>
              <a:rPr lang="es-CO" dirty="0"/>
              <a:t>Controles de ingeniería:: sistemas de ventilación, aislamiento, protección de máquinas</a:t>
            </a:r>
          </a:p>
          <a:p>
            <a:pPr marL="342900" indent="-342900">
              <a:buAutoNum type="arabicPeriod"/>
            </a:pPr>
            <a:r>
              <a:rPr lang="es-CO" dirty="0"/>
              <a:t>Controles administrativos: señalización advertencias: Alarmas, procedimientos de seguridad, controles de acceso,  inspecciones de equipos, capacitación del personal</a:t>
            </a:r>
          </a:p>
          <a:p>
            <a:pPr marL="342900" indent="-342900">
              <a:buAutoNum type="arabicPeriod"/>
            </a:pPr>
            <a:r>
              <a:rPr lang="es-CO" dirty="0"/>
              <a:t>Equipos elementos de protección personal:  Gafas, guantes, protectores auditivos, bata, filtros de respiración.</a:t>
            </a:r>
          </a:p>
        </p:txBody>
      </p:sp>
      <p:sp>
        <p:nvSpPr>
          <p:cNvPr id="5" name="Cerrar llave 4">
            <a:extLst>
              <a:ext uri="{FF2B5EF4-FFF2-40B4-BE49-F238E27FC236}">
                <a16:creationId xmlns:a16="http://schemas.microsoft.com/office/drawing/2014/main" xmlns="" id="{B00448EB-00C0-4E92-9293-E880B2C5DE2F}"/>
              </a:ext>
            </a:extLst>
          </p:cNvPr>
          <p:cNvSpPr/>
          <p:nvPr/>
        </p:nvSpPr>
        <p:spPr>
          <a:xfrm>
            <a:off x="4809067" y="2044137"/>
            <a:ext cx="643466" cy="1778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6" name="CuadroTexto 5">
            <a:extLst>
              <a:ext uri="{FF2B5EF4-FFF2-40B4-BE49-F238E27FC236}">
                <a16:creationId xmlns:a16="http://schemas.microsoft.com/office/drawing/2014/main" xmlns="" id="{4E38F3F3-AF9C-45AE-B8AB-2355A5FC8EBE}"/>
              </a:ext>
            </a:extLst>
          </p:cNvPr>
          <p:cNvSpPr txBox="1"/>
          <p:nvPr/>
        </p:nvSpPr>
        <p:spPr>
          <a:xfrm>
            <a:off x="5674760" y="2180496"/>
            <a:ext cx="3173818" cy="1200329"/>
          </a:xfrm>
          <a:prstGeom prst="rect">
            <a:avLst/>
          </a:prstGeom>
          <a:noFill/>
        </p:spPr>
        <p:txBody>
          <a:bodyPr wrap="none" rtlCol="0">
            <a:spAutoFit/>
          </a:bodyPr>
          <a:lstStyle/>
          <a:p>
            <a:pPr>
              <a:buClr>
                <a:schemeClr val="accent2"/>
              </a:buClr>
            </a:pPr>
            <a:r>
              <a:rPr lang="es-CO" dirty="0"/>
              <a:t>Los controles existentes son:</a:t>
            </a:r>
          </a:p>
          <a:p>
            <a:pPr marL="285750" indent="-285750">
              <a:buClr>
                <a:schemeClr val="accent2"/>
              </a:buClr>
              <a:buFont typeface="Arial" panose="020B0604020202020204" pitchFamily="34" charset="0"/>
              <a:buChar char="•"/>
            </a:pPr>
            <a:r>
              <a:rPr lang="es-CO" dirty="0"/>
              <a:t>Suficientes</a:t>
            </a:r>
          </a:p>
          <a:p>
            <a:pPr marL="285750" indent="-285750">
              <a:buClr>
                <a:schemeClr val="accent2"/>
              </a:buClr>
              <a:buFont typeface="Arial" panose="020B0604020202020204" pitchFamily="34" charset="0"/>
              <a:buChar char="•"/>
            </a:pPr>
            <a:r>
              <a:rPr lang="es-CO" dirty="0"/>
              <a:t>Deben mejorarse</a:t>
            </a:r>
          </a:p>
          <a:p>
            <a:pPr marL="285750" indent="-285750">
              <a:buClr>
                <a:schemeClr val="accent2"/>
              </a:buClr>
              <a:buFont typeface="Arial" panose="020B0604020202020204" pitchFamily="34" charset="0"/>
              <a:buChar char="•"/>
            </a:pPr>
            <a:r>
              <a:rPr lang="es-CO" dirty="0"/>
              <a:t>Deben renovarse totalmente</a:t>
            </a:r>
          </a:p>
        </p:txBody>
      </p:sp>
      <p:sp>
        <p:nvSpPr>
          <p:cNvPr id="7" name="CuadroTexto 6">
            <a:extLst>
              <a:ext uri="{FF2B5EF4-FFF2-40B4-BE49-F238E27FC236}">
                <a16:creationId xmlns:a16="http://schemas.microsoft.com/office/drawing/2014/main" xmlns="" id="{D337AD8A-4A76-48CA-93E7-EB1A13B1F470}"/>
              </a:ext>
            </a:extLst>
          </p:cNvPr>
          <p:cNvSpPr txBox="1"/>
          <p:nvPr/>
        </p:nvSpPr>
        <p:spPr>
          <a:xfrm>
            <a:off x="9322395" y="2562015"/>
            <a:ext cx="1814595" cy="923330"/>
          </a:xfrm>
          <a:prstGeom prst="rect">
            <a:avLst/>
          </a:prstGeom>
          <a:noFill/>
          <a:ln>
            <a:solidFill>
              <a:schemeClr val="accent6"/>
            </a:solidFill>
          </a:ln>
        </p:spPr>
        <p:txBody>
          <a:bodyPr wrap="square" rtlCol="0">
            <a:spAutoFit/>
          </a:bodyPr>
          <a:lstStyle/>
          <a:p>
            <a:pPr algn="ctr"/>
            <a:r>
              <a:rPr lang="es-CO" dirty="0"/>
              <a:t>OJO:</a:t>
            </a:r>
          </a:p>
          <a:p>
            <a:pPr algn="ctr"/>
            <a:r>
              <a:rPr lang="es-CO" dirty="0"/>
              <a:t>Relación beneficio / $</a:t>
            </a:r>
          </a:p>
        </p:txBody>
      </p:sp>
    </p:spTree>
    <p:extLst>
      <p:ext uri="{BB962C8B-B14F-4D97-AF65-F5344CB8AC3E}">
        <p14:creationId xmlns:p14="http://schemas.microsoft.com/office/powerpoint/2010/main" val="2922642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E7D26B3-3533-400E-8B63-70CF3991EA98}"/>
              </a:ext>
            </a:extLst>
          </p:cNvPr>
          <p:cNvSpPr>
            <a:spLocks noGrp="1"/>
          </p:cNvSpPr>
          <p:nvPr>
            <p:ph type="title"/>
          </p:nvPr>
        </p:nvSpPr>
        <p:spPr/>
        <p:txBody>
          <a:bodyPr/>
          <a:lstStyle/>
          <a:p>
            <a:r>
              <a:rPr lang="es-CO" dirty="0"/>
              <a:t>Criterios para establecer controles</a:t>
            </a:r>
          </a:p>
        </p:txBody>
      </p:sp>
      <p:sp>
        <p:nvSpPr>
          <p:cNvPr id="3" name="Marcador de contenido 2">
            <a:extLst>
              <a:ext uri="{FF2B5EF4-FFF2-40B4-BE49-F238E27FC236}">
                <a16:creationId xmlns:a16="http://schemas.microsoft.com/office/drawing/2014/main" xmlns="" id="{69C44213-1FC9-413D-A40F-83AD98859DDD}"/>
              </a:ext>
            </a:extLst>
          </p:cNvPr>
          <p:cNvSpPr>
            <a:spLocks noGrp="1"/>
          </p:cNvSpPr>
          <p:nvPr>
            <p:ph idx="1"/>
          </p:nvPr>
        </p:nvSpPr>
        <p:spPr/>
        <p:txBody>
          <a:bodyPr>
            <a:normAutofit fontScale="92500" lnSpcReduction="10000"/>
          </a:bodyPr>
          <a:lstStyle/>
          <a:p>
            <a:pPr marL="0" indent="0">
              <a:buNone/>
            </a:pPr>
            <a:r>
              <a:rPr lang="es-CO" dirty="0"/>
              <a:t>Otros aspectos relevantes:</a:t>
            </a:r>
          </a:p>
          <a:p>
            <a:r>
              <a:rPr lang="es-CO" dirty="0"/>
              <a:t>Adaptación del trabajo al individuo: Capacidades físicas y mentales del trabajador</a:t>
            </a:r>
          </a:p>
          <a:p>
            <a:r>
              <a:rPr lang="es-CO" dirty="0"/>
              <a:t>Combinación de controles: Controles de ingeniería y controles administrativos</a:t>
            </a:r>
          </a:p>
          <a:p>
            <a:r>
              <a:rPr lang="es-CO" dirty="0"/>
              <a:t>Utilización de nuevas tecnologías</a:t>
            </a:r>
          </a:p>
          <a:p>
            <a:r>
              <a:rPr lang="es-CO" dirty="0"/>
              <a:t>Usar medidas que protejan a todos. </a:t>
            </a:r>
            <a:r>
              <a:rPr lang="es-CO" dirty="0" err="1"/>
              <a:t>Ejm</a:t>
            </a:r>
            <a:r>
              <a:rPr lang="es-CO" dirty="0"/>
              <a:t>: selección de controles de ingeniería que alerten del riesgo a quienes se acerquen</a:t>
            </a:r>
          </a:p>
          <a:p>
            <a:r>
              <a:rPr lang="es-CO" dirty="0"/>
              <a:t>El comportamiento humano: lapsus mentís, lapso de atención, falla en una acción repetitiva, falta de comprensión, error de juicio, no cumplir las reglas</a:t>
            </a:r>
          </a:p>
          <a:p>
            <a:r>
              <a:rPr lang="es-CO" dirty="0"/>
              <a:t>Mantenimiento  planificado para  las máquinas</a:t>
            </a:r>
          </a:p>
          <a:p>
            <a:r>
              <a:rPr lang="es-CO" dirty="0"/>
              <a:t>Falta de familiaridad con el lugar de trabajo y los controles existentes por parte de visitantes/contratistas</a:t>
            </a:r>
          </a:p>
          <a:p>
            <a:endParaRPr lang="es-CO" dirty="0"/>
          </a:p>
        </p:txBody>
      </p:sp>
    </p:spTree>
    <p:extLst>
      <p:ext uri="{BB962C8B-B14F-4D97-AF65-F5344CB8AC3E}">
        <p14:creationId xmlns:p14="http://schemas.microsoft.com/office/powerpoint/2010/main" val="3363526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441F808-C47C-40F1-B22F-3B7E0DC8BD92}"/>
              </a:ext>
            </a:extLst>
          </p:cNvPr>
          <p:cNvSpPr>
            <a:spLocks noGrp="1"/>
          </p:cNvSpPr>
          <p:nvPr>
            <p:ph type="title"/>
          </p:nvPr>
        </p:nvSpPr>
        <p:spPr/>
        <p:txBody>
          <a:bodyPr/>
          <a:lstStyle/>
          <a:p>
            <a:r>
              <a:rPr lang="es-CO" dirty="0"/>
              <a:t>En conclusión</a:t>
            </a:r>
          </a:p>
        </p:txBody>
      </p:sp>
      <p:sp>
        <p:nvSpPr>
          <p:cNvPr id="3" name="Marcador de contenido 2">
            <a:extLst>
              <a:ext uri="{FF2B5EF4-FFF2-40B4-BE49-F238E27FC236}">
                <a16:creationId xmlns:a16="http://schemas.microsoft.com/office/drawing/2014/main" xmlns="" id="{634AB946-28C0-4AB9-803B-C715B44D51D2}"/>
              </a:ext>
            </a:extLst>
          </p:cNvPr>
          <p:cNvSpPr>
            <a:spLocks noGrp="1"/>
          </p:cNvSpPr>
          <p:nvPr>
            <p:ph idx="1"/>
          </p:nvPr>
        </p:nvSpPr>
        <p:spPr/>
        <p:txBody>
          <a:bodyPr/>
          <a:lstStyle/>
          <a:p>
            <a:pPr marL="342900" indent="-342900">
              <a:buFont typeface="+mj-lt"/>
              <a:buAutoNum type="arabicPeriod"/>
            </a:pPr>
            <a:r>
              <a:rPr lang="es-CO" dirty="0"/>
              <a:t>Determinar los controles</a:t>
            </a:r>
          </a:p>
          <a:p>
            <a:pPr marL="342900" indent="-342900">
              <a:buFont typeface="+mj-lt"/>
              <a:buAutoNum type="arabicPeriod"/>
            </a:pPr>
            <a:r>
              <a:rPr lang="es-CO" dirty="0"/>
              <a:t>Priorizar las acciones (primero las que disminuyen un riesgo mayor: mas frecuente o con peores consecuencias)</a:t>
            </a:r>
          </a:p>
          <a:p>
            <a:pPr marL="342900" indent="-342900">
              <a:buFont typeface="+mj-lt"/>
              <a:buAutoNum type="arabicPeriod"/>
            </a:pPr>
            <a:r>
              <a:rPr lang="es-CO" dirty="0"/>
              <a:t>Modificar las tareas, actividades o procesos (o aplicar controles temporales: </a:t>
            </a:r>
            <a:r>
              <a:rPr lang="es-CO" dirty="0" err="1"/>
              <a:t>ejm</a:t>
            </a:r>
            <a:r>
              <a:rPr lang="es-CO" dirty="0"/>
              <a:t> control definitivo: cambiar la máquina,  control provisional, usar protectores auditivos)</a:t>
            </a:r>
          </a:p>
          <a:p>
            <a:pPr marL="342900" indent="-342900">
              <a:buFont typeface="+mj-lt"/>
              <a:buAutoNum type="arabicPeriod"/>
            </a:pPr>
            <a:r>
              <a:rPr lang="es-CO" dirty="0"/>
              <a:t>Tener en cuenta los niveles de </a:t>
            </a:r>
            <a:r>
              <a:rPr lang="es-CO"/>
              <a:t>cada riesgo</a:t>
            </a:r>
            <a:endParaRPr lang="es-CO" dirty="0"/>
          </a:p>
        </p:txBody>
      </p:sp>
    </p:spTree>
    <p:extLst>
      <p:ext uri="{BB962C8B-B14F-4D97-AF65-F5344CB8AC3E}">
        <p14:creationId xmlns:p14="http://schemas.microsoft.com/office/powerpoint/2010/main" val="3239710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Identificación Análisis y Evaluación de Riesgos en la empresa Vinos Oviedo</a:t>
            </a:r>
            <a:endParaRPr lang="es-CO" dirty="0"/>
          </a:p>
        </p:txBody>
      </p:sp>
      <p:sp>
        <p:nvSpPr>
          <p:cNvPr id="4" name="Marcador de texto 3"/>
          <p:cNvSpPr>
            <a:spLocks noGrp="1"/>
          </p:cNvSpPr>
          <p:nvPr>
            <p:ph type="body" sz="half" idx="2"/>
          </p:nvPr>
        </p:nvSpPr>
        <p:spPr/>
        <p:txBody>
          <a:bodyPr/>
          <a:lstStyle/>
          <a:p>
            <a:r>
              <a:rPr lang="es-CO" dirty="0" smtClean="0"/>
              <a:t>Tecnología en Gestión Agroindustrial</a:t>
            </a:r>
          </a:p>
          <a:p>
            <a:r>
              <a:rPr lang="es-CO" dirty="0" smtClean="0"/>
              <a:t>Julio de 2019</a:t>
            </a:r>
            <a:endParaRPr lang="es-CO" dirty="0"/>
          </a:p>
        </p:txBody>
      </p:sp>
      <p:pic>
        <p:nvPicPr>
          <p:cNvPr id="5" name="Marcador de posición de imagen 4"/>
          <p:cNvPicPr>
            <a:picLocks noGrp="1" noChangeAspect="1"/>
          </p:cNvPicPr>
          <p:nvPr>
            <p:ph type="pic" idx="1"/>
          </p:nvPr>
        </p:nvPicPr>
        <p:blipFill>
          <a:blip r:embed="rId2"/>
          <a:srcRect t="19985" b="19985"/>
          <a:stretch>
            <a:fillRect/>
          </a:stretch>
        </p:blipFill>
        <p:spPr>
          <a:prstGeom prst="rect">
            <a:avLst/>
          </a:prstGeom>
        </p:spPr>
      </p:pic>
    </p:spTree>
    <p:extLst>
      <p:ext uri="{BB962C8B-B14F-4D97-AF65-F5344CB8AC3E}">
        <p14:creationId xmlns:p14="http://schemas.microsoft.com/office/powerpoint/2010/main" val="1823687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endParaRPr lang="es-CO"/>
          </a:p>
        </p:txBody>
      </p:sp>
      <p:sp>
        <p:nvSpPr>
          <p:cNvPr id="8" name="Marcador de contenido 7"/>
          <p:cNvSpPr>
            <a:spLocks noGrp="1"/>
          </p:cNvSpPr>
          <p:nvPr>
            <p:ph idx="1"/>
          </p:nvPr>
        </p:nvSpPr>
        <p:spPr>
          <a:xfrm>
            <a:off x="7847116" y="297179"/>
            <a:ext cx="4107544" cy="6560821"/>
          </a:xfrm>
        </p:spPr>
        <p:txBody>
          <a:bodyPr>
            <a:normAutofit fontScale="92500" lnSpcReduction="10000"/>
          </a:bodyPr>
          <a:lstStyle/>
          <a:p>
            <a:r>
              <a:rPr lang="es-CO" b="1" dirty="0" smtClean="0"/>
              <a:t>Misión</a:t>
            </a:r>
          </a:p>
          <a:p>
            <a:r>
              <a:rPr lang="es-CO" dirty="0"/>
              <a:t>P</a:t>
            </a:r>
            <a:r>
              <a:rPr lang="es-CO" dirty="0" smtClean="0"/>
              <a:t>roducción </a:t>
            </a:r>
            <a:r>
              <a:rPr lang="es-CO" dirty="0"/>
              <a:t>y comercialización de vinos de </a:t>
            </a:r>
            <a:r>
              <a:rPr lang="es-CO" dirty="0" smtClean="0"/>
              <a:t>fruta exóticas </a:t>
            </a:r>
            <a:r>
              <a:rPr lang="es-CO" dirty="0"/>
              <a:t>como el “vino de corozo de lata” y sus derivados. Con el fin de </a:t>
            </a:r>
            <a:r>
              <a:rPr lang="es-CO" dirty="0" smtClean="0"/>
              <a:t>preservar </a:t>
            </a:r>
            <a:r>
              <a:rPr lang="es-CO" dirty="0"/>
              <a:t>y dar a </a:t>
            </a:r>
            <a:r>
              <a:rPr lang="es-CO" dirty="0" smtClean="0"/>
              <a:t>conocer sus </a:t>
            </a:r>
            <a:r>
              <a:rPr lang="es-CO" dirty="0"/>
              <a:t>beneficios al consumidor final.</a:t>
            </a:r>
            <a:br>
              <a:rPr lang="es-CO" dirty="0"/>
            </a:br>
            <a:r>
              <a:rPr lang="es-CO" dirty="0" smtClean="0"/>
              <a:t>Apoyados </a:t>
            </a:r>
            <a:r>
              <a:rPr lang="es-CO" dirty="0"/>
              <a:t>en el excelente trabajo del personal involucrado en ella; enfocada en la satisfacción</a:t>
            </a:r>
            <a:br>
              <a:rPr lang="es-CO" dirty="0"/>
            </a:br>
            <a:r>
              <a:rPr lang="es-CO" dirty="0"/>
              <a:t>del cliente, el trabajo con calidad y el aporte </a:t>
            </a:r>
            <a:r>
              <a:rPr lang="es-CO" dirty="0" smtClean="0"/>
              <a:t>social.</a:t>
            </a:r>
          </a:p>
          <a:p>
            <a:endParaRPr lang="es-CO" dirty="0"/>
          </a:p>
          <a:p>
            <a:r>
              <a:rPr lang="es-CO" b="1" dirty="0" smtClean="0"/>
              <a:t>Visión</a:t>
            </a:r>
          </a:p>
          <a:p>
            <a:r>
              <a:rPr lang="es-CO" dirty="0"/>
              <a:t>Evolucionar y llegar a convertirnos en una compañía reconocida a nivel nacional como líder en la</a:t>
            </a:r>
            <a:br>
              <a:rPr lang="es-CO" dirty="0"/>
            </a:br>
            <a:r>
              <a:rPr lang="es-CO" dirty="0"/>
              <a:t>producción de vinos y derivados de frutas exóticas y/o en peligro de extinción o poco conocidas.</a:t>
            </a:r>
            <a:br>
              <a:rPr lang="es-CO" dirty="0"/>
            </a:br>
            <a:r>
              <a:rPr lang="es-CO" dirty="0"/>
              <a:t>Con el fin de conservar los productos propios y hacerlos fuertes en el mercado interno</a:t>
            </a:r>
            <a:r>
              <a:rPr lang="es-CO" dirty="0"/>
              <a:t> </a:t>
            </a:r>
            <a:br>
              <a:rPr lang="es-CO" dirty="0"/>
            </a:br>
            <a:r>
              <a:rPr lang="es-CO" dirty="0"/>
              <a:t> </a:t>
            </a:r>
            <a:br>
              <a:rPr lang="es-CO" dirty="0"/>
            </a:br>
            <a:endParaRPr lang="es-CO" dirty="0"/>
          </a:p>
        </p:txBody>
      </p:sp>
      <p:sp>
        <p:nvSpPr>
          <p:cNvPr id="9" name="Marcador de texto 8"/>
          <p:cNvSpPr>
            <a:spLocks noGrp="1"/>
          </p:cNvSpPr>
          <p:nvPr>
            <p:ph type="body" sz="half" idx="2"/>
          </p:nvPr>
        </p:nvSpPr>
        <p:spPr/>
        <p:txBody>
          <a:bodyPr/>
          <a:lstStyle/>
          <a:p>
            <a:endParaRPr lang="es-CO"/>
          </a:p>
        </p:txBody>
      </p:sp>
      <p:pic>
        <p:nvPicPr>
          <p:cNvPr id="10" name="Imagen 9"/>
          <p:cNvPicPr>
            <a:picLocks noChangeAspect="1"/>
          </p:cNvPicPr>
          <p:nvPr/>
        </p:nvPicPr>
        <p:blipFill rotWithShape="1">
          <a:blip r:embed="rId2"/>
          <a:srcRect l="20238" t="14162" r="35239" b="16386"/>
          <a:stretch/>
        </p:blipFill>
        <p:spPr>
          <a:xfrm>
            <a:off x="0" y="0"/>
            <a:ext cx="7819792" cy="6858000"/>
          </a:xfrm>
          <a:prstGeom prst="rect">
            <a:avLst/>
          </a:prstGeom>
        </p:spPr>
      </p:pic>
    </p:spTree>
    <p:extLst>
      <p:ext uri="{BB962C8B-B14F-4D97-AF65-F5344CB8AC3E}">
        <p14:creationId xmlns:p14="http://schemas.microsoft.com/office/powerpoint/2010/main" val="683422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3"/>
            <a:ext cx="10058400" cy="1298855"/>
          </a:xfrm>
        </p:spPr>
        <p:txBody>
          <a:bodyPr/>
          <a:lstStyle/>
          <a:p>
            <a:r>
              <a:rPr lang="es-CO" dirty="0" smtClean="0"/>
              <a:t>Diagrama de Flujo</a:t>
            </a:r>
            <a:endParaRPr lang="es-CO" dirty="0"/>
          </a:p>
        </p:txBody>
      </p:sp>
      <p:pic>
        <p:nvPicPr>
          <p:cNvPr id="5" name="0 Imagen"/>
          <p:cNvPicPr/>
          <p:nvPr/>
        </p:nvPicPr>
        <p:blipFill>
          <a:blip r:embed="rId2">
            <a:extLst>
              <a:ext uri="{28A0092B-C50C-407E-A947-70E740481C1C}">
                <a14:useLocalDpi xmlns:a14="http://schemas.microsoft.com/office/drawing/2010/main" val="0"/>
              </a:ext>
            </a:extLst>
          </a:blip>
          <a:stretch>
            <a:fillRect/>
          </a:stretch>
        </p:blipFill>
        <p:spPr>
          <a:xfrm>
            <a:off x="2336799" y="1730601"/>
            <a:ext cx="6672353" cy="4684713"/>
          </a:xfrm>
          <a:prstGeom prst="rect">
            <a:avLst/>
          </a:prstGeom>
        </p:spPr>
      </p:pic>
    </p:spTree>
    <p:extLst>
      <p:ext uri="{BB962C8B-B14F-4D97-AF65-F5344CB8AC3E}">
        <p14:creationId xmlns:p14="http://schemas.microsoft.com/office/powerpoint/2010/main" val="2056522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Recolección de Información: Proceso, Actividad, Tarea con posibles riesgos</a:t>
            </a:r>
            <a:endParaRPr lang="es-CO" dirty="0"/>
          </a:p>
        </p:txBody>
      </p:sp>
      <p:sp>
        <p:nvSpPr>
          <p:cNvPr id="3" name="Marcador de contenido 2"/>
          <p:cNvSpPr>
            <a:spLocks noGrp="1"/>
          </p:cNvSpPr>
          <p:nvPr>
            <p:ph idx="1"/>
          </p:nvPr>
        </p:nvSpPr>
        <p:spPr/>
        <p:txBody>
          <a:bodyPr/>
          <a:lstStyle/>
          <a:p>
            <a:r>
              <a:rPr lang="es-CO" b="1" dirty="0" smtClean="0"/>
              <a:t>Proceso</a:t>
            </a:r>
          </a:p>
          <a:p>
            <a:r>
              <a:rPr lang="es-ES" dirty="0"/>
              <a:t>Elaboración de vino </a:t>
            </a:r>
            <a:endParaRPr lang="es-CO" dirty="0"/>
          </a:p>
          <a:p>
            <a:r>
              <a:rPr lang="es-ES" b="1" dirty="0"/>
              <a:t>Actividades</a:t>
            </a:r>
            <a:endParaRPr lang="es-CO" b="1" dirty="0"/>
          </a:p>
          <a:p>
            <a:pPr marL="457200" lvl="0" indent="-457200">
              <a:buFont typeface="+mj-lt"/>
              <a:buAutoNum type="arabicPeriod"/>
            </a:pPr>
            <a:r>
              <a:rPr lang="es-ES" dirty="0"/>
              <a:t>Limpieza y desinfección </a:t>
            </a:r>
            <a:endParaRPr lang="es-CO" dirty="0"/>
          </a:p>
          <a:p>
            <a:pPr marL="457200" lvl="0" indent="-457200">
              <a:buFont typeface="+mj-lt"/>
              <a:buAutoNum type="arabicPeriod"/>
            </a:pPr>
            <a:r>
              <a:rPr lang="es-ES" dirty="0"/>
              <a:t>Preparación de mosto</a:t>
            </a:r>
            <a:endParaRPr lang="es-CO" dirty="0"/>
          </a:p>
          <a:p>
            <a:pPr marL="457200" lvl="0" indent="-457200">
              <a:buFont typeface="+mj-lt"/>
              <a:buAutoNum type="arabicPeriod"/>
            </a:pPr>
            <a:r>
              <a:rPr lang="es-ES" dirty="0"/>
              <a:t>Análisis de calidad </a:t>
            </a:r>
            <a:endParaRPr lang="es-CO" dirty="0"/>
          </a:p>
          <a:p>
            <a:pPr marL="457200" lvl="0" indent="-457200">
              <a:buFont typeface="+mj-lt"/>
              <a:buAutoNum type="arabicPeriod"/>
            </a:pPr>
            <a:r>
              <a:rPr lang="es-ES" dirty="0"/>
              <a:t>Embalaje de botellas</a:t>
            </a:r>
            <a:endParaRPr lang="es-CO" dirty="0"/>
          </a:p>
          <a:p>
            <a:pPr marL="457200" lvl="0" indent="-457200">
              <a:buFont typeface="+mj-lt"/>
              <a:buAutoNum type="arabicPeriod"/>
            </a:pPr>
            <a:r>
              <a:rPr lang="es-ES" dirty="0"/>
              <a:t>Selección de fruto </a:t>
            </a:r>
            <a:endParaRPr lang="es-CO" dirty="0"/>
          </a:p>
          <a:p>
            <a:r>
              <a:rPr lang="es-CO" dirty="0"/>
              <a:t>Método </a:t>
            </a:r>
            <a:r>
              <a:rPr lang="es-CO" dirty="0" err="1"/>
              <a:t>semicuantitativo</a:t>
            </a:r>
            <a:r>
              <a:rPr lang="es-CO" dirty="0"/>
              <a:t>, </a:t>
            </a:r>
            <a:r>
              <a:rPr lang="es-CO" dirty="0" err="1"/>
              <a:t>semicualitativo</a:t>
            </a:r>
            <a:r>
              <a:rPr lang="es-CO" dirty="0"/>
              <a:t>. Según GTC-45. Encuesta a trabajadores</a:t>
            </a:r>
          </a:p>
          <a:p>
            <a:endParaRPr lang="es-CO" dirty="0"/>
          </a:p>
        </p:txBody>
      </p:sp>
      <p:sp>
        <p:nvSpPr>
          <p:cNvPr id="4" name="Rectángulo 3"/>
          <p:cNvSpPr/>
          <p:nvPr/>
        </p:nvSpPr>
        <p:spPr>
          <a:xfrm>
            <a:off x="6126480" y="2322286"/>
            <a:ext cx="4165600" cy="26561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indent="-91440" defTabSz="914400">
              <a:lnSpc>
                <a:spcPct val="90000"/>
              </a:lnSpc>
              <a:spcBef>
                <a:spcPts val="1200"/>
              </a:spcBef>
              <a:spcAft>
                <a:spcPts val="200"/>
              </a:spcAft>
              <a:buClr>
                <a:schemeClr val="accent1"/>
              </a:buClr>
              <a:buSzPct val="100000"/>
              <a:buFont typeface="Calibri" panose="020F0502020204030204" pitchFamily="34" charset="0"/>
              <a:buChar char=" "/>
            </a:pPr>
            <a:r>
              <a:rPr lang="es-ES" sz="2000" b="1" dirty="0">
                <a:solidFill>
                  <a:schemeClr val="tx1">
                    <a:lumMod val="75000"/>
                    <a:lumOff val="25000"/>
                  </a:schemeClr>
                </a:solidFill>
              </a:rPr>
              <a:t>TAREAS</a:t>
            </a:r>
          </a:p>
          <a:p>
            <a:pPr marL="285750" indent="-285750">
              <a:buFont typeface="Arial" panose="020B0604020202020204" pitchFamily="34" charset="0"/>
              <a:buChar char="•"/>
            </a:pPr>
            <a:r>
              <a:rPr lang="es-ES" dirty="0" smtClean="0">
                <a:solidFill>
                  <a:schemeClr val="tx1"/>
                </a:solidFill>
              </a:rPr>
              <a:t>Aplicación </a:t>
            </a:r>
            <a:r>
              <a:rPr lang="es-ES" dirty="0">
                <a:solidFill>
                  <a:schemeClr val="tx1"/>
                </a:solidFill>
              </a:rPr>
              <a:t>del </a:t>
            </a:r>
            <a:r>
              <a:rPr lang="es-ES" dirty="0" smtClean="0">
                <a:solidFill>
                  <a:schemeClr val="tx1"/>
                </a:solidFill>
              </a:rPr>
              <a:t>agente desinfectante </a:t>
            </a:r>
            <a:r>
              <a:rPr lang="es-ES" dirty="0">
                <a:solidFill>
                  <a:schemeClr val="tx1"/>
                </a:solidFill>
              </a:rPr>
              <a:t>(Hipoclorito de sodio al 13%)</a:t>
            </a:r>
            <a:endParaRPr lang="es-CO" dirty="0">
              <a:solidFill>
                <a:schemeClr val="tx1"/>
              </a:solidFill>
            </a:endParaRPr>
          </a:p>
          <a:p>
            <a:pPr marL="285750" indent="-285750">
              <a:buFont typeface="Arial" panose="020B0604020202020204" pitchFamily="34" charset="0"/>
              <a:buChar char="•"/>
            </a:pPr>
            <a:r>
              <a:rPr lang="es-ES" dirty="0" smtClean="0">
                <a:solidFill>
                  <a:schemeClr val="tx1"/>
                </a:solidFill>
              </a:rPr>
              <a:t>Barrer</a:t>
            </a:r>
            <a:r>
              <a:rPr lang="es-ES" dirty="0">
                <a:solidFill>
                  <a:schemeClr val="tx1"/>
                </a:solidFill>
              </a:rPr>
              <a:t>, Trapear, Lavar </a:t>
            </a:r>
            <a:endParaRPr lang="es-CO" dirty="0">
              <a:solidFill>
                <a:schemeClr val="tx1"/>
              </a:solidFill>
            </a:endParaRPr>
          </a:p>
          <a:p>
            <a:pPr marL="285750" indent="-285750">
              <a:buFont typeface="Arial" panose="020B0604020202020204" pitchFamily="34" charset="0"/>
              <a:buChar char="•"/>
            </a:pPr>
            <a:r>
              <a:rPr lang="es-ES" dirty="0" smtClean="0">
                <a:solidFill>
                  <a:schemeClr val="tx1"/>
                </a:solidFill>
              </a:rPr>
              <a:t>Licuado </a:t>
            </a:r>
            <a:r>
              <a:rPr lang="es-ES" dirty="0">
                <a:solidFill>
                  <a:schemeClr val="tx1"/>
                </a:solidFill>
              </a:rPr>
              <a:t>del mosto</a:t>
            </a:r>
            <a:endParaRPr lang="es-CO" dirty="0">
              <a:solidFill>
                <a:schemeClr val="tx1"/>
              </a:solidFill>
            </a:endParaRPr>
          </a:p>
          <a:p>
            <a:pPr marL="285750" indent="-285750">
              <a:buFont typeface="Arial" panose="020B0604020202020204" pitchFamily="34" charset="0"/>
              <a:buChar char="•"/>
            </a:pPr>
            <a:r>
              <a:rPr lang="es-ES" dirty="0" smtClean="0">
                <a:solidFill>
                  <a:schemeClr val="tx1"/>
                </a:solidFill>
              </a:rPr>
              <a:t>Ir </a:t>
            </a:r>
            <a:r>
              <a:rPr lang="es-ES" dirty="0">
                <a:solidFill>
                  <a:schemeClr val="tx1"/>
                </a:solidFill>
              </a:rPr>
              <a:t>por los elementos requeridos por el análisis </a:t>
            </a:r>
            <a:endParaRPr lang="es-CO" dirty="0">
              <a:solidFill>
                <a:schemeClr val="tx1"/>
              </a:solidFill>
            </a:endParaRPr>
          </a:p>
          <a:p>
            <a:pPr marL="285750" indent="-285750">
              <a:buFont typeface="Arial" panose="020B0604020202020204" pitchFamily="34" charset="0"/>
              <a:buChar char="•"/>
            </a:pPr>
            <a:r>
              <a:rPr lang="es-ES" dirty="0" smtClean="0">
                <a:solidFill>
                  <a:schemeClr val="tx1"/>
                </a:solidFill>
              </a:rPr>
              <a:t>Sellado </a:t>
            </a:r>
            <a:r>
              <a:rPr lang="es-ES" dirty="0">
                <a:solidFill>
                  <a:schemeClr val="tx1"/>
                </a:solidFill>
              </a:rPr>
              <a:t>de la botella </a:t>
            </a:r>
            <a:endParaRPr lang="es-CO" dirty="0">
              <a:solidFill>
                <a:schemeClr val="tx1"/>
              </a:solidFill>
            </a:endParaRPr>
          </a:p>
          <a:p>
            <a:pPr marL="285750" indent="-285750">
              <a:buFont typeface="Arial" panose="020B0604020202020204" pitchFamily="34" charset="0"/>
              <a:buChar char="•"/>
            </a:pPr>
            <a:r>
              <a:rPr lang="es-ES" dirty="0" smtClean="0">
                <a:solidFill>
                  <a:schemeClr val="tx1"/>
                </a:solidFill>
              </a:rPr>
              <a:t>Toma </a:t>
            </a:r>
            <a:r>
              <a:rPr lang="es-ES" dirty="0">
                <a:solidFill>
                  <a:schemeClr val="tx1"/>
                </a:solidFill>
              </a:rPr>
              <a:t>de fruto del costal</a:t>
            </a:r>
            <a:endParaRPr lang="es-CO" dirty="0">
              <a:solidFill>
                <a:schemeClr val="tx1"/>
              </a:solidFill>
            </a:endParaRPr>
          </a:p>
        </p:txBody>
      </p:sp>
    </p:spTree>
    <p:extLst>
      <p:ext uri="{BB962C8B-B14F-4D97-AF65-F5344CB8AC3E}">
        <p14:creationId xmlns:p14="http://schemas.microsoft.com/office/powerpoint/2010/main" val="200992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81E5FF6-95EB-4C0C-A1F1-C42E1B720F26}"/>
              </a:ext>
            </a:extLst>
          </p:cNvPr>
          <p:cNvSpPr>
            <a:spLocks noGrp="1"/>
          </p:cNvSpPr>
          <p:nvPr>
            <p:ph type="title"/>
          </p:nvPr>
        </p:nvSpPr>
        <p:spPr/>
        <p:txBody>
          <a:bodyPr/>
          <a:lstStyle/>
          <a:p>
            <a:r>
              <a:rPr lang="es-CO" dirty="0"/>
              <a:t>Importancia</a:t>
            </a:r>
          </a:p>
        </p:txBody>
      </p:sp>
      <p:sp>
        <p:nvSpPr>
          <p:cNvPr id="3" name="Marcador de contenido 2">
            <a:extLst>
              <a:ext uri="{FF2B5EF4-FFF2-40B4-BE49-F238E27FC236}">
                <a16:creationId xmlns:a16="http://schemas.microsoft.com/office/drawing/2014/main" xmlns="" id="{492465C0-F2EC-40E8-B49F-C107C987F5EA}"/>
              </a:ext>
            </a:extLst>
          </p:cNvPr>
          <p:cNvSpPr>
            <a:spLocks noGrp="1"/>
          </p:cNvSpPr>
          <p:nvPr>
            <p:ph idx="1"/>
          </p:nvPr>
        </p:nvSpPr>
        <p:spPr>
          <a:xfrm>
            <a:off x="1097280" y="2382390"/>
            <a:ext cx="10058400" cy="2093220"/>
          </a:xfrm>
        </p:spPr>
        <p:txBody>
          <a:bodyPr/>
          <a:lstStyle/>
          <a:p>
            <a:r>
              <a:rPr lang="es-CO" dirty="0"/>
              <a:t>Todo trabajador tiene derecho a desempeñarse en un ambiente con óptimas condiciones de trabajo </a:t>
            </a:r>
          </a:p>
          <a:p>
            <a:r>
              <a:rPr lang="es-CO" dirty="0"/>
              <a:t>El 45% de la población mundial pertenece a la fuerza laboral mundial, y su trabajo sustenta la economía y el bienestar de la sociedad. Por lo tanto, el bienestar de la fuerza laboral es el prerrequisito más crucial para la productividad, bienestar socio económico y desarrollo.</a:t>
            </a:r>
          </a:p>
        </p:txBody>
      </p:sp>
    </p:spTree>
    <p:extLst>
      <p:ext uri="{BB962C8B-B14F-4D97-AF65-F5344CB8AC3E}">
        <p14:creationId xmlns:p14="http://schemas.microsoft.com/office/powerpoint/2010/main" val="1858699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3">
            <a:extLst>
              <a:ext uri="{FF2B5EF4-FFF2-40B4-BE49-F238E27FC236}">
                <a16:creationId xmlns:a16="http://schemas.microsoft.com/office/drawing/2014/main" xmlns="" id="{F135B301-A3FD-49EE-8456-E7B6407ECF2D}"/>
              </a:ext>
            </a:extLst>
          </p:cNvPr>
          <p:cNvGraphicFramePr>
            <a:graphicFrameLocks/>
          </p:cNvGraphicFramePr>
          <p:nvPr>
            <p:extLst>
              <p:ext uri="{D42A27DB-BD31-4B8C-83A1-F6EECF244321}">
                <p14:modId xmlns:p14="http://schemas.microsoft.com/office/powerpoint/2010/main" val="3408533861"/>
              </p:ext>
            </p:extLst>
          </p:nvPr>
        </p:nvGraphicFramePr>
        <p:xfrm>
          <a:off x="-189366" y="185003"/>
          <a:ext cx="11945937" cy="649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7837714" y="2627086"/>
            <a:ext cx="1175657" cy="80435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4506685" y="2627086"/>
            <a:ext cx="1175657" cy="80435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182914" y="965200"/>
            <a:ext cx="1175657" cy="80435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9499599" y="2622863"/>
            <a:ext cx="1175657" cy="80435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p:cNvSpPr/>
          <p:nvPr/>
        </p:nvSpPr>
        <p:spPr>
          <a:xfrm>
            <a:off x="9499599" y="965200"/>
            <a:ext cx="1175657" cy="80435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2837543" y="4274458"/>
            <a:ext cx="1175657" cy="80435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p:cNvSpPr txBox="1"/>
          <p:nvPr/>
        </p:nvSpPr>
        <p:spPr>
          <a:xfrm>
            <a:off x="377372" y="6338881"/>
            <a:ext cx="6857968" cy="461665"/>
          </a:xfrm>
          <a:prstGeom prst="rect">
            <a:avLst/>
          </a:prstGeom>
          <a:noFill/>
        </p:spPr>
        <p:txBody>
          <a:bodyPr wrap="none" rtlCol="0">
            <a:spAutoFit/>
          </a:bodyPr>
          <a:lstStyle/>
          <a:p>
            <a:r>
              <a:rPr lang="es-CO" sz="2400" dirty="0" smtClean="0">
                <a:solidFill>
                  <a:schemeClr val="bg1"/>
                </a:solidFill>
              </a:rPr>
              <a:t>Identificación de peligros en la empresa Vinos Oviedo</a:t>
            </a:r>
            <a:endParaRPr lang="es-CO" sz="2400" dirty="0">
              <a:solidFill>
                <a:schemeClr val="bg1"/>
              </a:solidFill>
            </a:endParaRPr>
          </a:p>
        </p:txBody>
      </p:sp>
    </p:spTree>
    <p:extLst>
      <p:ext uri="{BB962C8B-B14F-4D97-AF65-F5344CB8AC3E}">
        <p14:creationId xmlns:p14="http://schemas.microsoft.com/office/powerpoint/2010/main" val="4247812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Análisis de peligros</a:t>
            </a:r>
            <a:endParaRPr lang="es-CO" dirty="0"/>
          </a:p>
        </p:txBody>
      </p:sp>
      <p:sp>
        <p:nvSpPr>
          <p:cNvPr id="3" name="Marcador de contenido 2"/>
          <p:cNvSpPr>
            <a:spLocks noGrp="1"/>
          </p:cNvSpPr>
          <p:nvPr>
            <p:ph idx="1"/>
          </p:nvPr>
        </p:nvSpPr>
        <p:spPr/>
        <p:txBody>
          <a:bodyPr/>
          <a:lstStyle/>
          <a:p>
            <a:r>
              <a:rPr lang="es-CO" dirty="0"/>
              <a:t>En el establecimiento se observó que los trabajadores son vulnerables a una gran variedad de incidentes o accidentes, como lo son: </a:t>
            </a:r>
          </a:p>
          <a:p>
            <a:pPr lvl="0"/>
            <a:r>
              <a:rPr lang="es-CO" dirty="0"/>
              <a:t>Fatiga muscular, cansancio, lesiones osteomusculares</a:t>
            </a:r>
          </a:p>
          <a:p>
            <a:pPr lvl="0"/>
            <a:r>
              <a:rPr lang="es-CO" dirty="0"/>
              <a:t>Irritación en los ojos y partes expuestas</a:t>
            </a:r>
          </a:p>
          <a:p>
            <a:pPr lvl="0"/>
            <a:r>
              <a:rPr lang="es-CO" dirty="0"/>
              <a:t>Pérdida de audición y Estrés</a:t>
            </a:r>
          </a:p>
          <a:p>
            <a:pPr lvl="0"/>
            <a:r>
              <a:rPr lang="es-CO" dirty="0"/>
              <a:t>Golpes, caídas y contusiones </a:t>
            </a:r>
          </a:p>
          <a:p>
            <a:pPr lvl="0"/>
            <a:r>
              <a:rPr lang="es-CO" dirty="0"/>
              <a:t>Quemaduras y golpes</a:t>
            </a:r>
          </a:p>
          <a:p>
            <a:pPr lvl="0"/>
            <a:r>
              <a:rPr lang="es-CO" dirty="0"/>
              <a:t>Picaduras, irritaciones y alergias</a:t>
            </a:r>
          </a:p>
        </p:txBody>
      </p:sp>
      <p:pic>
        <p:nvPicPr>
          <p:cNvPr id="2050" name="Picture 2"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5655" y="3818234"/>
            <a:ext cx="2092291" cy="126201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8795656" y="2280401"/>
            <a:ext cx="2092290" cy="1537833"/>
          </a:xfrm>
          <a:prstGeom prst="rect">
            <a:avLst/>
          </a:prstGeom>
        </p:spPr>
      </p:pic>
      <p:pic>
        <p:nvPicPr>
          <p:cNvPr id="2052" name="Picture 4" descr="Resultado de imagen para perdida de audic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159"/>
          <a:stretch/>
        </p:blipFill>
        <p:spPr bwMode="auto">
          <a:xfrm>
            <a:off x="8795655" y="4985961"/>
            <a:ext cx="2092292" cy="17580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golpes caida escal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9102" y="2291346"/>
            <a:ext cx="1816554" cy="219239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6"/>
          <a:stretch>
            <a:fillRect/>
          </a:stretch>
        </p:blipFill>
        <p:spPr>
          <a:xfrm>
            <a:off x="6616635" y="4460748"/>
            <a:ext cx="2179019" cy="1143985"/>
          </a:xfrm>
          <a:prstGeom prst="rect">
            <a:avLst/>
          </a:prstGeom>
        </p:spPr>
      </p:pic>
      <p:pic>
        <p:nvPicPr>
          <p:cNvPr id="2056" name="Picture 8" descr="Resultado de imagen para picaduras de insec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8571" y="5618575"/>
            <a:ext cx="2127083" cy="125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868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Evaluación de riesgos</a:t>
            </a:r>
            <a:endParaRPr lang="es-CO" dirty="0"/>
          </a:p>
        </p:txBody>
      </p:sp>
      <p:sp>
        <p:nvSpPr>
          <p:cNvPr id="3" name="Marcador de contenido 2"/>
          <p:cNvSpPr>
            <a:spLocks noGrp="1"/>
          </p:cNvSpPr>
          <p:nvPr>
            <p:ph idx="1"/>
          </p:nvPr>
        </p:nvSpPr>
        <p:spPr/>
        <p:txBody>
          <a:bodyPr/>
          <a:lstStyle/>
          <a:p>
            <a:r>
              <a:rPr lang="es-CO" dirty="0"/>
              <a:t>Después de aplicar las encuestas, tabular la información y hacer un análisis de los procedimientos observados en la empresa vinos Oviedo, se obtuvo que los empleados consideren que están altamente expuestos a peligros relacionados con riesgos biológicos, químicos y biomecánicos</a:t>
            </a:r>
          </a:p>
          <a:p>
            <a:r>
              <a:rPr lang="es-CO" b="1" dirty="0"/>
              <a:t> </a:t>
            </a:r>
            <a:endParaRPr lang="es-CO" dirty="0"/>
          </a:p>
          <a:p>
            <a:r>
              <a:rPr lang="es-CO" dirty="0"/>
              <a:t>En cuanto a los incidente o accidente que hay tenido o presentado dentro de la fábrica los empleados se refirieron a químicos como aplicación de agente desinfectante y a los biológicos como la exposición a posibles animales que pueden venir dentro del bulto</a:t>
            </a:r>
            <a:endParaRPr lang="es-CO" dirty="0"/>
          </a:p>
        </p:txBody>
      </p:sp>
    </p:spTree>
    <p:extLst>
      <p:ext uri="{BB962C8B-B14F-4D97-AF65-F5344CB8AC3E}">
        <p14:creationId xmlns:p14="http://schemas.microsoft.com/office/powerpoint/2010/main" val="1933667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Plan de acción</a:t>
            </a:r>
            <a:endParaRPr lang="es-CO" dirty="0"/>
          </a:p>
        </p:txBody>
      </p:sp>
      <p:sp>
        <p:nvSpPr>
          <p:cNvPr id="3" name="Marcador de contenido 2"/>
          <p:cNvSpPr>
            <a:spLocks noGrp="1"/>
          </p:cNvSpPr>
          <p:nvPr>
            <p:ph idx="1"/>
          </p:nvPr>
        </p:nvSpPr>
        <p:spPr/>
        <p:txBody>
          <a:bodyPr/>
          <a:lstStyle/>
          <a:p>
            <a:r>
              <a:rPr lang="es-CO" dirty="0"/>
              <a:t>Teniendo en cuenta la información recolectada es necesario tomar acciones de mejora sobre los riesgos más latentes priorizando los biológicos, químicos y biomecánicos. </a:t>
            </a:r>
          </a:p>
          <a:p>
            <a:r>
              <a:rPr lang="es-CO" dirty="0"/>
              <a:t>De acuerdo a esto las medidas de intervención a implementar teniendo en cuenta el anexo b, sobre las áreas de eliminación, sustitución, control de ingeniería, controles administrativos y EPP son realizar y ejecutar programas para el bienestar del empelado, brindar inducciones y capacitaciones sobre el uso adecuado de herramientas, mantener todas la áreas debidamente señalizadas o demarcada según sea el caso.</a:t>
            </a:r>
          </a:p>
          <a:p>
            <a:r>
              <a:rPr lang="es-CO" dirty="0"/>
              <a:t>Ejecutar el programa de EPP teniendo como objetivo la concientización de la importación por parte del empleado para salvaguardad su vida y prevenir incidentes o accidentes a futuro.</a:t>
            </a:r>
          </a:p>
          <a:p>
            <a:endParaRPr lang="es-CO" dirty="0"/>
          </a:p>
        </p:txBody>
      </p:sp>
    </p:spTree>
    <p:extLst>
      <p:ext uri="{BB962C8B-B14F-4D97-AF65-F5344CB8AC3E}">
        <p14:creationId xmlns:p14="http://schemas.microsoft.com/office/powerpoint/2010/main" val="2563748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81289B0-F997-40C8-A8F6-A72BB1ADA86E}"/>
              </a:ext>
            </a:extLst>
          </p:cNvPr>
          <p:cNvSpPr>
            <a:spLocks noGrp="1"/>
          </p:cNvSpPr>
          <p:nvPr>
            <p:ph type="title"/>
          </p:nvPr>
        </p:nvSpPr>
        <p:spPr/>
        <p:txBody>
          <a:bodyPr/>
          <a:lstStyle/>
          <a:p>
            <a:r>
              <a:rPr lang="es-CO" dirty="0"/>
              <a:t>1. PLANEAR</a:t>
            </a:r>
          </a:p>
        </p:txBody>
      </p:sp>
      <p:sp>
        <p:nvSpPr>
          <p:cNvPr id="3" name="Marcador de contenido 2">
            <a:extLst>
              <a:ext uri="{FF2B5EF4-FFF2-40B4-BE49-F238E27FC236}">
                <a16:creationId xmlns:a16="http://schemas.microsoft.com/office/drawing/2014/main" xmlns="" id="{6F3F722B-1431-424F-802E-37A5B2A2F8A9}"/>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xmlns="" id="{365313AA-4F01-4B1F-8F2B-1E6665A12CE5}"/>
              </a:ext>
            </a:extLst>
          </p:cNvPr>
          <p:cNvPicPr>
            <a:picLocks noChangeAspect="1"/>
          </p:cNvPicPr>
          <p:nvPr/>
        </p:nvPicPr>
        <p:blipFill>
          <a:blip r:embed="rId2"/>
          <a:stretch>
            <a:fillRect/>
          </a:stretch>
        </p:blipFill>
        <p:spPr>
          <a:xfrm>
            <a:off x="619933" y="1817513"/>
            <a:ext cx="11224514" cy="3303127"/>
          </a:xfrm>
          <a:prstGeom prst="rect">
            <a:avLst/>
          </a:prstGeom>
        </p:spPr>
      </p:pic>
    </p:spTree>
    <p:extLst>
      <p:ext uri="{BB962C8B-B14F-4D97-AF65-F5344CB8AC3E}">
        <p14:creationId xmlns:p14="http://schemas.microsoft.com/office/powerpoint/2010/main" val="2491399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C30A96A-9C31-49C1-9269-6B0D9A3602D7}"/>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xmlns="" id="{3642A643-EBA3-4AD9-B263-D4044DD544F5}"/>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xmlns="" id="{BA316FE7-FA12-44DD-A041-DD1BAB65EDC9}"/>
              </a:ext>
            </a:extLst>
          </p:cNvPr>
          <p:cNvPicPr>
            <a:picLocks noChangeAspect="1"/>
          </p:cNvPicPr>
          <p:nvPr/>
        </p:nvPicPr>
        <p:blipFill rotWithShape="1">
          <a:blip r:embed="rId2"/>
          <a:srcRect l="4822" t="-23" r="4643" b="4156"/>
          <a:stretch/>
        </p:blipFill>
        <p:spPr>
          <a:xfrm>
            <a:off x="587828" y="14515"/>
            <a:ext cx="11038115" cy="6571396"/>
          </a:xfrm>
          <a:prstGeom prst="rect">
            <a:avLst/>
          </a:prstGeom>
        </p:spPr>
      </p:pic>
    </p:spTree>
    <p:extLst>
      <p:ext uri="{BB962C8B-B14F-4D97-AF65-F5344CB8AC3E}">
        <p14:creationId xmlns:p14="http://schemas.microsoft.com/office/powerpoint/2010/main" val="245130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240A2FC-E2C3-458D-96B4-5DF9028D93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xmlns="" id="{5F097929-F3D6-4D1F-8AFC-CF348171A9E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xmlns="" id="{43074C91-9045-414B-B5F9-567DAE3EED2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xmlns="" id="{34461041-8413-4023-ABA7-9E499B0AD99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95635077-9890-4CC8-9792-28743EBFE01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D841E764-4629-49E0-994A-6F92FEFB9B5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xmlns="" id="{F05BCF04-4702-43D0-BE8F-DBF6C2F6513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xmlns="" id="{D4534036-38BE-4638-A206-8FB07235BC6F}"/>
              </a:ext>
            </a:extLst>
          </p:cNvPr>
          <p:cNvPicPr>
            <a:picLocks noChangeAspect="1"/>
          </p:cNvPicPr>
          <p:nvPr/>
        </p:nvPicPr>
        <p:blipFill>
          <a:blip r:embed="rId3"/>
          <a:stretch>
            <a:fillRect/>
          </a:stretch>
        </p:blipFill>
        <p:spPr>
          <a:xfrm>
            <a:off x="1837811" y="533836"/>
            <a:ext cx="8282150" cy="3602736"/>
          </a:xfrm>
          <a:prstGeom prst="rect">
            <a:avLst/>
          </a:prstGeom>
        </p:spPr>
      </p:pic>
      <p:sp>
        <p:nvSpPr>
          <p:cNvPr id="2" name="Título 1">
            <a:extLst>
              <a:ext uri="{FF2B5EF4-FFF2-40B4-BE49-F238E27FC236}">
                <a16:creationId xmlns:a16="http://schemas.microsoft.com/office/drawing/2014/main" xmlns="" id="{C26287C6-FCAB-4180-A896-D962AA390128}"/>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a:solidFill>
                  <a:schemeClr val="tx1">
                    <a:lumMod val="85000"/>
                    <a:lumOff val="15000"/>
                  </a:schemeClr>
                </a:solidFill>
              </a:rPr>
              <a:t>Diferencia entre Peligro y Riesgo</a:t>
            </a:r>
          </a:p>
        </p:txBody>
      </p:sp>
    </p:spTree>
    <p:extLst>
      <p:ext uri="{BB962C8B-B14F-4D97-AF65-F5344CB8AC3E}">
        <p14:creationId xmlns:p14="http://schemas.microsoft.com/office/powerpoint/2010/main" val="220738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2878CB7-9F56-4C18-8C24-112B01D582FA}"/>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xmlns="" id="{C4FBE53A-597E-4ABF-85D4-2DCC7C0A4987}"/>
              </a:ext>
            </a:extLst>
          </p:cNvPr>
          <p:cNvSpPr>
            <a:spLocks noGrp="1"/>
          </p:cNvSpPr>
          <p:nvPr>
            <p:ph idx="1"/>
          </p:nvPr>
        </p:nvSpPr>
        <p:spPr/>
        <p:txBody>
          <a:bodyPr/>
          <a:lstStyle/>
          <a:p>
            <a:endParaRPr lang="es-CO"/>
          </a:p>
        </p:txBody>
      </p:sp>
      <p:pic>
        <p:nvPicPr>
          <p:cNvPr id="4" name="Imagen 3">
            <a:extLst>
              <a:ext uri="{FF2B5EF4-FFF2-40B4-BE49-F238E27FC236}">
                <a16:creationId xmlns:a16="http://schemas.microsoft.com/office/drawing/2014/main" xmlns="" id="{D5EA5546-05A0-43AC-A61B-80A12328A2AC}"/>
              </a:ext>
            </a:extLst>
          </p:cNvPr>
          <p:cNvPicPr>
            <a:picLocks noChangeAspect="1"/>
          </p:cNvPicPr>
          <p:nvPr/>
        </p:nvPicPr>
        <p:blipFill rotWithShape="1">
          <a:blip r:embed="rId2"/>
          <a:srcRect l="14128" t="19830" r="14535" b="4157"/>
          <a:stretch/>
        </p:blipFill>
        <p:spPr>
          <a:xfrm>
            <a:off x="1036320" y="176025"/>
            <a:ext cx="10058400" cy="6025754"/>
          </a:xfrm>
          <a:prstGeom prst="rect">
            <a:avLst/>
          </a:prstGeom>
        </p:spPr>
      </p:pic>
    </p:spTree>
    <p:extLst>
      <p:ext uri="{BB962C8B-B14F-4D97-AF65-F5344CB8AC3E}">
        <p14:creationId xmlns:p14="http://schemas.microsoft.com/office/powerpoint/2010/main" val="1738007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57390AE-860F-4C29-8317-25614E38D0BA}"/>
              </a:ext>
            </a:extLst>
          </p:cNvPr>
          <p:cNvSpPr>
            <a:spLocks noGrp="1"/>
          </p:cNvSpPr>
          <p:nvPr>
            <p:ph type="title"/>
          </p:nvPr>
        </p:nvSpPr>
        <p:spPr/>
        <p:txBody>
          <a:bodyPr>
            <a:normAutofit/>
          </a:bodyPr>
          <a:lstStyle/>
          <a:p>
            <a:pPr algn="ctr"/>
            <a:r>
              <a:rPr lang="es-CO" sz="6000" b="1" dirty="0">
                <a:solidFill>
                  <a:srgbClr val="C00000"/>
                </a:solidFill>
              </a:rPr>
              <a:t>Peligro</a:t>
            </a:r>
          </a:p>
        </p:txBody>
      </p:sp>
      <p:pic>
        <p:nvPicPr>
          <p:cNvPr id="5" name="Imagen 4">
            <a:extLst>
              <a:ext uri="{FF2B5EF4-FFF2-40B4-BE49-F238E27FC236}">
                <a16:creationId xmlns:a16="http://schemas.microsoft.com/office/drawing/2014/main" xmlns="" id="{266AC0AF-595B-4814-A0A8-3B376CD23905}"/>
              </a:ext>
            </a:extLst>
          </p:cNvPr>
          <p:cNvPicPr>
            <a:picLocks noChangeAspect="1"/>
          </p:cNvPicPr>
          <p:nvPr/>
        </p:nvPicPr>
        <p:blipFill>
          <a:blip r:embed="rId3"/>
          <a:stretch>
            <a:fillRect/>
          </a:stretch>
        </p:blipFill>
        <p:spPr>
          <a:xfrm>
            <a:off x="1294906" y="1767036"/>
            <a:ext cx="8803387" cy="4529721"/>
          </a:xfrm>
          <a:prstGeom prst="rect">
            <a:avLst/>
          </a:prstGeom>
        </p:spPr>
      </p:pic>
    </p:spTree>
    <p:extLst>
      <p:ext uri="{BB962C8B-B14F-4D97-AF65-F5344CB8AC3E}">
        <p14:creationId xmlns:p14="http://schemas.microsoft.com/office/powerpoint/2010/main" val="3571236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57390AE-860F-4C29-8317-25614E38D0BA}"/>
              </a:ext>
            </a:extLst>
          </p:cNvPr>
          <p:cNvSpPr>
            <a:spLocks noGrp="1"/>
          </p:cNvSpPr>
          <p:nvPr>
            <p:ph type="title"/>
          </p:nvPr>
        </p:nvSpPr>
        <p:spPr/>
        <p:txBody>
          <a:bodyPr>
            <a:normAutofit/>
          </a:bodyPr>
          <a:lstStyle/>
          <a:p>
            <a:pPr algn="ctr"/>
            <a:r>
              <a:rPr lang="es-CO" sz="6000" b="1" dirty="0">
                <a:solidFill>
                  <a:srgbClr val="C00000"/>
                </a:solidFill>
              </a:rPr>
              <a:t>Peligro</a:t>
            </a:r>
          </a:p>
        </p:txBody>
      </p:sp>
      <p:sp>
        <p:nvSpPr>
          <p:cNvPr id="4" name="Marcador de contenido 3">
            <a:extLst>
              <a:ext uri="{FF2B5EF4-FFF2-40B4-BE49-F238E27FC236}">
                <a16:creationId xmlns:a16="http://schemas.microsoft.com/office/drawing/2014/main" xmlns="" id="{BF8DB674-49C5-4AB9-9744-14DAD8721F31}"/>
              </a:ext>
            </a:extLst>
          </p:cNvPr>
          <p:cNvSpPr>
            <a:spLocks noGrp="1"/>
          </p:cNvSpPr>
          <p:nvPr>
            <p:ph idx="1"/>
          </p:nvPr>
        </p:nvSpPr>
        <p:spPr>
          <a:xfrm>
            <a:off x="4092314" y="1845734"/>
            <a:ext cx="7063365" cy="4023360"/>
          </a:xfrm>
        </p:spPr>
        <p:txBody>
          <a:bodyPr/>
          <a:lstStyle/>
          <a:p>
            <a:r>
              <a:rPr lang="es-CO" dirty="0"/>
              <a:t>Fuente:  Elemento que bajo ciertas condiciones puede ser peligroso. </a:t>
            </a:r>
            <a:r>
              <a:rPr lang="es-CO" dirty="0" err="1"/>
              <a:t>Ejm</a:t>
            </a:r>
            <a:r>
              <a:rPr lang="es-CO" dirty="0"/>
              <a:t>: Escalera, puente, ventanas, vehículos, neveras, circuitos eléctricos, etc.</a:t>
            </a:r>
          </a:p>
          <a:p>
            <a:r>
              <a:rPr lang="es-CO" dirty="0"/>
              <a:t>Situación: Condiciones que agravan los elementos peligrosos. </a:t>
            </a:r>
            <a:r>
              <a:rPr lang="es-CO" dirty="0" err="1"/>
              <a:t>Ejm</a:t>
            </a:r>
            <a:r>
              <a:rPr lang="es-CO" dirty="0"/>
              <a:t>. Piso mojado, cables pelados, etc.</a:t>
            </a:r>
          </a:p>
          <a:p>
            <a:r>
              <a:rPr lang="es-CO" dirty="0"/>
              <a:t>Acto: Acción insegura que ejecuta una persona. </a:t>
            </a:r>
            <a:r>
              <a:rPr lang="es-CO" dirty="0" err="1"/>
              <a:t>Ejm</a:t>
            </a:r>
            <a:r>
              <a:rPr lang="es-CO" dirty="0"/>
              <a:t> bajar corriendo las escaleras, ir a alta velocidad en un vehículo con el piso mojado, manipular cables sin los EPP.</a:t>
            </a:r>
          </a:p>
          <a:p>
            <a:endParaRPr lang="es-CO" dirty="0"/>
          </a:p>
        </p:txBody>
      </p:sp>
      <p:pic>
        <p:nvPicPr>
          <p:cNvPr id="3" name="Imagen 2">
            <a:extLst>
              <a:ext uri="{FF2B5EF4-FFF2-40B4-BE49-F238E27FC236}">
                <a16:creationId xmlns:a16="http://schemas.microsoft.com/office/drawing/2014/main" xmlns="" id="{B32437F7-CC5A-462F-86E4-AE1827638695}"/>
              </a:ext>
            </a:extLst>
          </p:cNvPr>
          <p:cNvPicPr>
            <a:picLocks noChangeAspect="1"/>
          </p:cNvPicPr>
          <p:nvPr/>
        </p:nvPicPr>
        <p:blipFill>
          <a:blip r:embed="rId3"/>
          <a:stretch>
            <a:fillRect/>
          </a:stretch>
        </p:blipFill>
        <p:spPr>
          <a:xfrm>
            <a:off x="111181" y="1885676"/>
            <a:ext cx="3365284" cy="4285859"/>
          </a:xfrm>
          <a:prstGeom prst="rect">
            <a:avLst/>
          </a:prstGeom>
        </p:spPr>
      </p:pic>
    </p:spTree>
    <p:extLst>
      <p:ext uri="{BB962C8B-B14F-4D97-AF65-F5344CB8AC3E}">
        <p14:creationId xmlns:p14="http://schemas.microsoft.com/office/powerpoint/2010/main" val="43938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B2D0CA-B4D8-423C-A155-A7BB24C4E351}"/>
              </a:ext>
            </a:extLst>
          </p:cNvPr>
          <p:cNvSpPr>
            <a:spLocks noGrp="1"/>
          </p:cNvSpPr>
          <p:nvPr>
            <p:ph type="title"/>
          </p:nvPr>
        </p:nvSpPr>
        <p:spPr/>
        <p:txBody>
          <a:bodyPr/>
          <a:lstStyle/>
          <a:p>
            <a:r>
              <a:rPr lang="es-CO" dirty="0"/>
              <a:t>Actos inseguros</a:t>
            </a:r>
          </a:p>
        </p:txBody>
      </p:sp>
      <p:sp>
        <p:nvSpPr>
          <p:cNvPr id="3" name="Marcador de contenido 2">
            <a:extLst>
              <a:ext uri="{FF2B5EF4-FFF2-40B4-BE49-F238E27FC236}">
                <a16:creationId xmlns:a16="http://schemas.microsoft.com/office/drawing/2014/main" xmlns="" id="{B364C54B-E8E0-4017-85A2-ECD35D8AF566}"/>
              </a:ext>
            </a:extLst>
          </p:cNvPr>
          <p:cNvSpPr>
            <a:spLocks noGrp="1"/>
          </p:cNvSpPr>
          <p:nvPr>
            <p:ph idx="1"/>
          </p:nvPr>
        </p:nvSpPr>
        <p:spPr>
          <a:xfrm>
            <a:off x="1097280" y="2402236"/>
            <a:ext cx="5210530" cy="3466857"/>
          </a:xfrm>
        </p:spPr>
        <p:txBody>
          <a:bodyPr/>
          <a:lstStyle/>
          <a:p>
            <a:r>
              <a:rPr lang="es-CO" dirty="0"/>
              <a:t>Caídas de alturas</a:t>
            </a:r>
          </a:p>
          <a:p>
            <a:r>
              <a:rPr lang="es-CO" dirty="0"/>
              <a:t>No usar elementos de protección personal</a:t>
            </a:r>
          </a:p>
          <a:p>
            <a:r>
              <a:rPr lang="es-CO" dirty="0"/>
              <a:t>No seguir los procedimientos preestablecidos</a:t>
            </a:r>
          </a:p>
        </p:txBody>
      </p:sp>
      <p:pic>
        <p:nvPicPr>
          <p:cNvPr id="5" name="Imagen 4">
            <a:extLst>
              <a:ext uri="{FF2B5EF4-FFF2-40B4-BE49-F238E27FC236}">
                <a16:creationId xmlns:a16="http://schemas.microsoft.com/office/drawing/2014/main" xmlns="" id="{78AC4819-5AAB-4541-9964-F3700ED32DA3}"/>
              </a:ext>
            </a:extLst>
          </p:cNvPr>
          <p:cNvPicPr>
            <a:picLocks noChangeAspect="1"/>
          </p:cNvPicPr>
          <p:nvPr/>
        </p:nvPicPr>
        <p:blipFill>
          <a:blip r:embed="rId2"/>
          <a:stretch>
            <a:fillRect/>
          </a:stretch>
        </p:blipFill>
        <p:spPr>
          <a:xfrm>
            <a:off x="6869357" y="61992"/>
            <a:ext cx="4962574" cy="6261135"/>
          </a:xfrm>
          <a:prstGeom prst="rect">
            <a:avLst/>
          </a:prstGeom>
        </p:spPr>
      </p:pic>
    </p:spTree>
    <p:extLst>
      <p:ext uri="{BB962C8B-B14F-4D97-AF65-F5344CB8AC3E}">
        <p14:creationId xmlns:p14="http://schemas.microsoft.com/office/powerpoint/2010/main" val="2416732472"/>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07D3CAAA0841A4BBA12E828F65BF026" ma:contentTypeVersion="10" ma:contentTypeDescription="Crear nuevo documento." ma:contentTypeScope="" ma:versionID="099f5f012143965abfda2ce6e986d131">
  <xsd:schema xmlns:xsd="http://www.w3.org/2001/XMLSchema" xmlns:xs="http://www.w3.org/2001/XMLSchema" xmlns:p="http://schemas.microsoft.com/office/2006/metadata/properties" xmlns:ns2="773b7f24-9339-4348-8409-bfd55c94a743" xmlns:ns3="825eee5a-2ba0-4e5f-976a-2379241c4cee" targetNamespace="http://schemas.microsoft.com/office/2006/metadata/properties" ma:root="true" ma:fieldsID="cb2462acaab667a382be404f5e0ae53b" ns2:_="" ns3:_="">
    <xsd:import namespace="773b7f24-9339-4348-8409-bfd55c94a743"/>
    <xsd:import namespace="825eee5a-2ba0-4e5f-976a-2379241c4c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3b7f24-9339-4348-8409-bfd55c94a7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5eee5a-2ba0-4e5f-976a-2379241c4cee"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C753DF-9F9F-4598-AA8D-60776F513128}"/>
</file>

<file path=customXml/itemProps2.xml><?xml version="1.0" encoding="utf-8"?>
<ds:datastoreItem xmlns:ds="http://schemas.openxmlformats.org/officeDocument/2006/customXml" ds:itemID="{C47D273A-C314-4D89-A672-D768FFA3979E}"/>
</file>

<file path=customXml/itemProps3.xml><?xml version="1.0" encoding="utf-8"?>
<ds:datastoreItem xmlns:ds="http://schemas.openxmlformats.org/officeDocument/2006/customXml" ds:itemID="{279952C2-21C1-4C5B-A1A9-7B983260B947}"/>
</file>

<file path=docProps/app.xml><?xml version="1.0" encoding="utf-8"?>
<Properties xmlns="http://schemas.openxmlformats.org/officeDocument/2006/extended-properties" xmlns:vt="http://schemas.openxmlformats.org/officeDocument/2006/docPropsVTypes">
  <Template>Retrospect</Template>
  <TotalTime>810</TotalTime>
  <Words>2030</Words>
  <Application>Microsoft Office PowerPoint</Application>
  <PresentationFormat>Panorámica</PresentationFormat>
  <Paragraphs>309</Paragraphs>
  <Slides>45</Slides>
  <Notes>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45</vt:i4>
      </vt:variant>
    </vt:vector>
  </HeadingPairs>
  <TitlesOfParts>
    <vt:vector size="51" baseType="lpstr">
      <vt:lpstr>Arial</vt:lpstr>
      <vt:lpstr>Calibri</vt:lpstr>
      <vt:lpstr>Calibri Light</vt:lpstr>
      <vt:lpstr>Courier New</vt:lpstr>
      <vt:lpstr>Wingdings</vt:lpstr>
      <vt:lpstr>Retrospección</vt:lpstr>
      <vt:lpstr>Salud Ocupacional</vt:lpstr>
      <vt:lpstr>Definición</vt:lpstr>
      <vt:lpstr>Problemas más comunes</vt:lpstr>
      <vt:lpstr>Importancia</vt:lpstr>
      <vt:lpstr>Diferencia entre Peligro y Riesgo</vt:lpstr>
      <vt:lpstr>Presentación de PowerPoint</vt:lpstr>
      <vt:lpstr>Peligro</vt:lpstr>
      <vt:lpstr>Peligro</vt:lpstr>
      <vt:lpstr>Actos inseguros</vt:lpstr>
      <vt:lpstr>Riesgo</vt:lpstr>
      <vt:lpstr>Calculo de Riesgo</vt:lpstr>
      <vt:lpstr>Ejemplo</vt:lpstr>
      <vt:lpstr>Presentación de PowerPoint</vt:lpstr>
      <vt:lpstr>Accidente de trabajo Vs Enfermedad Laboral</vt:lpstr>
      <vt:lpstr>Accidente de trabajo Vs Enfermedad Laboral</vt:lpstr>
      <vt:lpstr>Enfermedad laboral</vt:lpstr>
      <vt:lpstr>Sistema de Gestión de la Seguridad y Salud en el Trabajo -SGSST</vt:lpstr>
      <vt:lpstr>Que es el SGSST</vt:lpstr>
      <vt:lpstr>FASES  SGSST</vt:lpstr>
      <vt:lpstr>SGSST</vt:lpstr>
      <vt:lpstr>1. PLANEAR</vt:lpstr>
      <vt:lpstr>Presentación de PowerPoint</vt:lpstr>
      <vt:lpstr>Recolección de información: GTC-45</vt:lpstr>
      <vt:lpstr>Presentación de PowerPoint</vt:lpstr>
      <vt:lpstr>Evaluación del riesgo</vt:lpstr>
      <vt:lpstr>Evaluación del riesgo: NR=NP*NC</vt:lpstr>
      <vt:lpstr>Nivel de deficiencia:  peligros detectados vs posibles incidentes y eficacia de las medidas preventivas</vt:lpstr>
      <vt:lpstr>Presentación de PowerPoint</vt:lpstr>
      <vt:lpstr>Nivel de probabilidad</vt:lpstr>
      <vt:lpstr>Nivel de consecuencia</vt:lpstr>
      <vt:lpstr>NIVEL DE RIESGO</vt:lpstr>
      <vt:lpstr>Significado nivel de riesgo</vt:lpstr>
      <vt:lpstr>Criterios para establecer controles</vt:lpstr>
      <vt:lpstr>Criterios para establecer controles</vt:lpstr>
      <vt:lpstr>En conclusión</vt:lpstr>
      <vt:lpstr>Identificación Análisis y Evaluación de Riesgos en la empresa Vinos Oviedo</vt:lpstr>
      <vt:lpstr>Presentación de PowerPoint</vt:lpstr>
      <vt:lpstr>Diagrama de Flujo</vt:lpstr>
      <vt:lpstr>Recolección de Información: Proceso, Actividad, Tarea con posibles riesgos</vt:lpstr>
      <vt:lpstr>Presentación de PowerPoint</vt:lpstr>
      <vt:lpstr>Análisis de peligros</vt:lpstr>
      <vt:lpstr>Evaluación de riesgos</vt:lpstr>
      <vt:lpstr>Plan de acción</vt:lpstr>
      <vt:lpstr>1. PLANEAR</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Salud Ocupacional</dc:title>
  <dc:creator>Maria Victoria Acevedo Estupiñan</dc:creator>
  <cp:lastModifiedBy>Maria Victoria Acevedo Estupiñan</cp:lastModifiedBy>
  <cp:revision>69</cp:revision>
  <dcterms:created xsi:type="dcterms:W3CDTF">2018-02-12T18:23:42Z</dcterms:created>
  <dcterms:modified xsi:type="dcterms:W3CDTF">2019-07-23T14:47:26Z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0x010100807D3CAAA0841A4BBA12E828F65BF026</vt:lpwstr>
  </property>
</Properties>
</file>