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charts/colors1.xml" ContentType="application/vnd.ms-office.chartcolorstyle+xml"/>
  <Override PartName="/ppt/charts/style1.xml" ContentType="application/vnd.ms-office.chartstyle+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a:defRPr lang="en-US"/>
    </a:defPPr>
    <a:lvl1pPr marL="0" algn="l" defTabSz="2098195" rtl="0" eaLnBrk="1" latinLnBrk="0" hangingPunct="1">
      <a:defRPr sz="8232" kern="1200">
        <a:solidFill>
          <a:schemeClr val="tx1"/>
        </a:solidFill>
        <a:latin typeface="+mn-lt"/>
        <a:ea typeface="+mn-ea"/>
        <a:cs typeface="+mn-cs"/>
      </a:defRPr>
    </a:lvl1pPr>
    <a:lvl2pPr marL="2098195" algn="l" defTabSz="2098195" rtl="0" eaLnBrk="1" latinLnBrk="0" hangingPunct="1">
      <a:defRPr sz="8232" kern="1200">
        <a:solidFill>
          <a:schemeClr val="tx1"/>
        </a:solidFill>
        <a:latin typeface="+mn-lt"/>
        <a:ea typeface="+mn-ea"/>
        <a:cs typeface="+mn-cs"/>
      </a:defRPr>
    </a:lvl2pPr>
    <a:lvl3pPr marL="4196390" algn="l" defTabSz="2098195" rtl="0" eaLnBrk="1" latinLnBrk="0" hangingPunct="1">
      <a:defRPr sz="8232" kern="1200">
        <a:solidFill>
          <a:schemeClr val="tx1"/>
        </a:solidFill>
        <a:latin typeface="+mn-lt"/>
        <a:ea typeface="+mn-ea"/>
        <a:cs typeface="+mn-cs"/>
      </a:defRPr>
    </a:lvl3pPr>
    <a:lvl4pPr marL="6294586" algn="l" defTabSz="2098195" rtl="0" eaLnBrk="1" latinLnBrk="0" hangingPunct="1">
      <a:defRPr sz="8232" kern="1200">
        <a:solidFill>
          <a:schemeClr val="tx1"/>
        </a:solidFill>
        <a:latin typeface="+mn-lt"/>
        <a:ea typeface="+mn-ea"/>
        <a:cs typeface="+mn-cs"/>
      </a:defRPr>
    </a:lvl4pPr>
    <a:lvl5pPr marL="8392781" algn="l" defTabSz="2098195" rtl="0" eaLnBrk="1" latinLnBrk="0" hangingPunct="1">
      <a:defRPr sz="8232" kern="1200">
        <a:solidFill>
          <a:schemeClr val="tx1"/>
        </a:solidFill>
        <a:latin typeface="+mn-lt"/>
        <a:ea typeface="+mn-ea"/>
        <a:cs typeface="+mn-cs"/>
      </a:defRPr>
    </a:lvl5pPr>
    <a:lvl6pPr marL="10490976" algn="l" defTabSz="2098195" rtl="0" eaLnBrk="1" latinLnBrk="0" hangingPunct="1">
      <a:defRPr sz="8232" kern="1200">
        <a:solidFill>
          <a:schemeClr val="tx1"/>
        </a:solidFill>
        <a:latin typeface="+mn-lt"/>
        <a:ea typeface="+mn-ea"/>
        <a:cs typeface="+mn-cs"/>
      </a:defRPr>
    </a:lvl6pPr>
    <a:lvl7pPr marL="12589171" algn="l" defTabSz="2098195" rtl="0" eaLnBrk="1" latinLnBrk="0" hangingPunct="1">
      <a:defRPr sz="8232" kern="1200">
        <a:solidFill>
          <a:schemeClr val="tx1"/>
        </a:solidFill>
        <a:latin typeface="+mn-lt"/>
        <a:ea typeface="+mn-ea"/>
        <a:cs typeface="+mn-cs"/>
      </a:defRPr>
    </a:lvl7pPr>
    <a:lvl8pPr marL="14687367" algn="l" defTabSz="2098195" rtl="0" eaLnBrk="1" latinLnBrk="0" hangingPunct="1">
      <a:defRPr sz="8232" kern="1200">
        <a:solidFill>
          <a:schemeClr val="tx1"/>
        </a:solidFill>
        <a:latin typeface="+mn-lt"/>
        <a:ea typeface="+mn-ea"/>
        <a:cs typeface="+mn-cs"/>
      </a:defRPr>
    </a:lvl8pPr>
    <a:lvl9pPr marL="16785562" algn="l" defTabSz="2098195" rtl="0" eaLnBrk="1" latinLnBrk="0" hangingPunct="1">
      <a:defRPr sz="82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4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10" autoAdjust="0"/>
  </p:normalViewPr>
  <p:slideViewPr>
    <p:cSldViewPr snapToGrid="0" snapToObjects="1">
      <p:cViewPr>
        <p:scale>
          <a:sx n="50" d="100"/>
          <a:sy n="50" d="100"/>
        </p:scale>
        <p:origin x="168" y="30"/>
      </p:cViewPr>
      <p:guideLst>
        <p:guide orient="horz" pos="13607"/>
        <p:guide pos="1020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IRO-JAZ\Documents\MATLAB\Proyecto%20Cepstrum\Proyecto%20Cepstrum.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O" sz="2000" b="1" dirty="0">
                <a:solidFill>
                  <a:sysClr val="windowText" lastClr="000000"/>
                </a:solidFill>
                <a:latin typeface="Helvetica" panose="020B0604020202020204" pitchFamily="34" charset="0"/>
                <a:cs typeface="Helvetica" panose="020B0604020202020204" pitchFamily="34" charset="0"/>
              </a:rPr>
              <a:t>Distancia Euclidiana de los </a:t>
            </a:r>
            <a:r>
              <a:rPr lang="es-CO" sz="2000" b="1" dirty="0" smtClean="0">
                <a:solidFill>
                  <a:sysClr val="windowText" lastClr="000000"/>
                </a:solidFill>
                <a:latin typeface="Helvetica" panose="020B0604020202020204" pitchFamily="34" charset="0"/>
                <a:cs typeface="Helvetica" panose="020B0604020202020204" pitchFamily="34" charset="0"/>
              </a:rPr>
              <a:t>CCM</a:t>
            </a:r>
            <a:r>
              <a:rPr lang="es-CO" sz="2000" b="1" baseline="0" dirty="0" smtClean="0">
                <a:solidFill>
                  <a:sysClr val="windowText" lastClr="000000"/>
                </a:solidFill>
                <a:latin typeface="Helvetica" panose="020B0604020202020204" pitchFamily="34" charset="0"/>
                <a:cs typeface="Helvetica" panose="020B0604020202020204" pitchFamily="34" charset="0"/>
              </a:rPr>
              <a:t> respecto a </a:t>
            </a:r>
            <a:r>
              <a:rPr lang="es-CO" sz="2000" b="1" baseline="0" dirty="0">
                <a:solidFill>
                  <a:sysClr val="windowText" lastClr="000000"/>
                </a:solidFill>
                <a:latin typeface="Helvetica" panose="020B0604020202020204" pitchFamily="34" charset="0"/>
                <a:cs typeface="Helvetica" panose="020B0604020202020204" pitchFamily="34" charset="0"/>
              </a:rPr>
              <a:t>GCAB</a:t>
            </a:r>
            <a:endParaRPr lang="es-CO" sz="2000" b="1" dirty="0">
              <a:solidFill>
                <a:sysClr val="windowText" lastClr="000000"/>
              </a:solidFill>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881714785651792"/>
          <c:y val="0.18915038914175175"/>
          <c:w val="0.82062729658792655"/>
          <c:h val="0.59645069841889775"/>
        </c:manualLayout>
      </c:layout>
      <c:bar3DChart>
        <c:barDir val="col"/>
        <c:grouping val="clustered"/>
        <c:varyColors val="0"/>
        <c:ser>
          <c:idx val="0"/>
          <c:order val="0"/>
          <c:spPr>
            <a:solidFill>
              <a:schemeClr val="accent1"/>
            </a:solidFill>
            <a:ln w="25400">
              <a:solidFill>
                <a:schemeClr val="tx1"/>
              </a:solidFill>
            </a:ln>
            <a:effectLst/>
            <a:sp3d contourW="25400">
              <a:contourClr>
                <a:schemeClr val="tx1"/>
              </a:contourClr>
            </a:sp3d>
          </c:spPr>
          <c:invertIfNegative val="0"/>
          <c:dLbls>
            <c:dLbl>
              <c:idx val="0"/>
              <c:layout>
                <c:manualLayout>
                  <c:x val="5.6673762826765497E-3"/>
                  <c:y val="-2.9504519898329872E-2"/>
                </c:manualLayout>
              </c:layout>
              <c:tx>
                <c:rich>
                  <a:bodyPr/>
                  <a:lstStyle/>
                  <a:p>
                    <a:r>
                      <a:rPr lang="en-US" baseline="0" dirty="0"/>
                      <a:t> </a:t>
                    </a:r>
                    <a:fld id="{6D877BE7-9B36-4972-B276-2575E2A61A26}" type="VALUE">
                      <a:rPr lang="en-US" sz="2000" baseline="0"/>
                      <a:pPr/>
                      <a:t>[VALOR]</a:t>
                    </a:fld>
                    <a:r>
                      <a:rPr lang="en-US" baseline="0" dirty="0"/>
                      <a:t/>
                    </a:r>
                    <a:br>
                      <a:rPr lang="en-US" baseline="0" dirty="0"/>
                    </a:br>
                    <a:r>
                      <a:rPr lang="en-US" sz="1500" baseline="0" dirty="0"/>
                      <a:t>GCABvsDA05g</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6181542610306465E-3"/>
                  <c:y val="-0.14651129754967115"/>
                </c:manualLayout>
              </c:layout>
              <c:tx>
                <c:rich>
                  <a:bodyPr rot="0" spcFirstLastPara="1" vertOverflow="clip" horzOverflow="clip" vert="horz" wrap="square" lIns="36576" tIns="18288" rIns="36576" bIns="18288"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chemeClr val="tx1"/>
                        </a:solidFill>
                        <a:latin typeface="Helvetica" panose="020B0604020202020204" pitchFamily="34" charset="0"/>
                        <a:ea typeface="+mn-ea"/>
                        <a:cs typeface="Helvetica" panose="020B0604020202020204" pitchFamily="34" charset="0"/>
                      </a:defRPr>
                    </a:pPr>
                    <a:fld id="{9EEFBB85-17FA-443B-B256-886206C0D9C5}" type="VALUE">
                      <a:rPr lang="en-US" sz="2000" b="1" baseline="0">
                        <a:solidFill>
                          <a:schemeClr val="tx1"/>
                        </a:solidFill>
                        <a:latin typeface="Helvetica" panose="020B0604020202020204" pitchFamily="34" charset="0"/>
                        <a:cs typeface="Helvetica"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sz="1500" b="1">
                          <a:solidFill>
                            <a:schemeClr val="tx1"/>
                          </a:solidFill>
                          <a:latin typeface="Helvetica" panose="020B0604020202020204" pitchFamily="34" charset="0"/>
                          <a:cs typeface="Helvetica" panose="020B0604020202020204" pitchFamily="34" charset="0"/>
                        </a:defRPr>
                      </a:pPr>
                      <a:t>[VALOR]</a:t>
                    </a:fld>
                    <a:r>
                      <a:rPr lang="en-US" sz="1500" b="1" baseline="0" dirty="0">
                        <a:solidFill>
                          <a:schemeClr val="tx1"/>
                        </a:solidFill>
                        <a:latin typeface="Helvetica" panose="020B0604020202020204" pitchFamily="34" charset="0"/>
                        <a:cs typeface="Helvetica" panose="020B0604020202020204" pitchFamily="34" charset="0"/>
                      </a:rPr>
                      <a:t/>
                    </a:r>
                    <a:br>
                      <a:rPr lang="en-US" sz="1500" b="1" baseline="0" dirty="0">
                        <a:solidFill>
                          <a:schemeClr val="tx1"/>
                        </a:solidFill>
                        <a:latin typeface="Helvetica" panose="020B0604020202020204" pitchFamily="34" charset="0"/>
                        <a:cs typeface="Helvetica" panose="020B0604020202020204" pitchFamily="34" charset="0"/>
                      </a:rPr>
                    </a:br>
                    <a:r>
                      <a:rPr lang="en-US" sz="1500" b="1" i="0" u="none" strike="noStrike" kern="1200" baseline="0" dirty="0">
                        <a:solidFill>
                          <a:schemeClr val="tx1"/>
                        </a:solidFill>
                        <a:latin typeface="Helvetica" panose="020B0604020202020204" pitchFamily="34" charset="0"/>
                        <a:cs typeface="Helvetica" panose="020B0604020202020204" pitchFamily="34" charset="0"/>
                      </a:rPr>
                      <a:t>GCABvsDA10g</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9.1635399136071414E-3"/>
                  <c:y val="-8.7954344002497395E-2"/>
                </c:manualLayout>
              </c:layout>
              <c:tx>
                <c:rich>
                  <a:bodyPr rot="0" spcFirstLastPara="1" vertOverflow="clip" horzOverflow="clip" vert="horz" wrap="square" lIns="36576" tIns="18288" rIns="36576" bIns="18288"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500" b="1" baseline="0" dirty="0">
                        <a:solidFill>
                          <a:schemeClr val="tx1"/>
                        </a:solidFill>
                        <a:latin typeface="Helvetica" panose="020B0604020202020204" pitchFamily="34" charset="0"/>
                        <a:cs typeface="Helvetica" panose="020B0604020202020204" pitchFamily="34" charset="0"/>
                      </a:rPr>
                      <a:t> </a:t>
                    </a:r>
                    <a:fld id="{87937DF3-3308-40CE-A823-CC59969FBDC5}" type="VALUE">
                      <a:rPr lang="en-US" sz="2000" b="1" baseline="0">
                        <a:solidFill>
                          <a:schemeClr val="tx1"/>
                        </a:solidFill>
                        <a:latin typeface="Helvetica" panose="020B0604020202020204" pitchFamily="34" charset="0"/>
                        <a:cs typeface="Helvetica"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sz="1500" b="1">
                          <a:solidFill>
                            <a:schemeClr val="tx1"/>
                          </a:solidFill>
                          <a:latin typeface="Helvetica" panose="020B0604020202020204" pitchFamily="34" charset="0"/>
                          <a:cs typeface="Helvetica" panose="020B0604020202020204" pitchFamily="34" charset="0"/>
                        </a:defRPr>
                      </a:pPr>
                      <a:t>[VALOR]</a:t>
                    </a:fld>
                    <a:r>
                      <a:rPr lang="en-US" sz="1500" b="1" baseline="0" dirty="0">
                        <a:solidFill>
                          <a:schemeClr val="tx1"/>
                        </a:solidFill>
                        <a:latin typeface="Helvetica" panose="020B0604020202020204" pitchFamily="34" charset="0"/>
                        <a:cs typeface="Helvetica" panose="020B0604020202020204" pitchFamily="34" charset="0"/>
                      </a:rPr>
                      <a:t/>
                    </a:r>
                    <a:br>
                      <a:rPr lang="en-US" sz="1500" b="1" baseline="0" dirty="0">
                        <a:solidFill>
                          <a:schemeClr val="tx1"/>
                        </a:solidFill>
                        <a:latin typeface="Helvetica" panose="020B0604020202020204" pitchFamily="34" charset="0"/>
                        <a:cs typeface="Helvetica" panose="020B0604020202020204" pitchFamily="34" charset="0"/>
                      </a:rPr>
                    </a:br>
                    <a:r>
                      <a:rPr lang="en-US" sz="1500" b="1" i="0" u="none" strike="noStrike" kern="1200" baseline="0" dirty="0">
                        <a:solidFill>
                          <a:schemeClr val="tx1"/>
                        </a:solidFill>
                        <a:latin typeface="Helvetica" panose="020B0604020202020204" pitchFamily="34" charset="0"/>
                        <a:cs typeface="Helvetica" panose="020B0604020202020204" pitchFamily="34" charset="0"/>
                      </a:rPr>
                      <a:t>GCABvsDBv2r1</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3"/>
              <c:layout>
                <c:manualLayout>
                  <c:x val="-5.4981239481642567E-2"/>
                  <c:y val="-2.67834320459731E-2"/>
                </c:manualLayout>
              </c:layout>
              <c:tx>
                <c:rich>
                  <a:bodyPr/>
                  <a:lstStyle/>
                  <a:p>
                    <a:r>
                      <a:rPr lang="en-US" baseline="0" dirty="0"/>
                      <a:t> </a:t>
                    </a:r>
                    <a:fld id="{54BF491F-7194-443E-A20E-062EFF1F49F7}" type="VALUE">
                      <a:rPr lang="en-US" sz="2000" baseline="0"/>
                      <a:pPr/>
                      <a:t>[VALOR]</a:t>
                    </a:fld>
                    <a:endParaRPr lang="en-US" baseline="0" dirty="0"/>
                  </a:p>
                  <a:p>
                    <a:r>
                      <a:rPr lang="en-US" sz="1500" b="1" i="0" u="none" strike="noStrike" kern="1200" baseline="0" dirty="0">
                        <a:solidFill>
                          <a:schemeClr val="tx1"/>
                        </a:solidFill>
                        <a:latin typeface="Helvetica" panose="020B0604020202020204" pitchFamily="34" charset="0"/>
                        <a:cs typeface="Helvetica" panose="020B0604020202020204" pitchFamily="34" charset="0"/>
                      </a:rPr>
                      <a:t>GCABvsDBv2r2</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1.3142020760241454E-16"/>
                  <c:y val="-4.4310171198388724E-2"/>
                </c:manualLayout>
              </c:layout>
              <c:tx>
                <c:rich>
                  <a:bodyPr/>
                  <a:lstStyle/>
                  <a:p>
                    <a:r>
                      <a:rPr lang="en-US" baseline="0" dirty="0"/>
                      <a:t> </a:t>
                    </a:r>
                    <a:fld id="{FF220E3A-C5E6-4A87-96FF-8B6CAF2B8956}" type="VALUE">
                      <a:rPr lang="en-US" sz="2000" baseline="0"/>
                      <a:pPr/>
                      <a:t>[VALOR]</a:t>
                    </a:fld>
                    <a:r>
                      <a:rPr lang="en-US" baseline="0" dirty="0"/>
                      <a:t/>
                    </a:r>
                    <a:br>
                      <a:rPr lang="en-US" baseline="0" dirty="0"/>
                    </a:br>
                    <a:r>
                      <a:rPr lang="en-US" sz="1500" b="1" i="0" u="none" strike="noStrike" kern="1200" baseline="0" dirty="0">
                        <a:solidFill>
                          <a:schemeClr val="tx1"/>
                        </a:solidFill>
                        <a:latin typeface="Helvetica" panose="020B0604020202020204" pitchFamily="34" charset="0"/>
                        <a:cs typeface="Helvetica" panose="020B0604020202020204" pitchFamily="34" charset="0"/>
                      </a:rPr>
                      <a:t>GCABvsDA15g</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3.7235616669643777E-2"/>
                  <c:y val="-9.0675431854854174E-2"/>
                </c:manualLayout>
              </c:layout>
              <c:tx>
                <c:rich>
                  <a:bodyPr/>
                  <a:lstStyle/>
                  <a:p>
                    <a:r>
                      <a:rPr lang="en-US" baseline="0" dirty="0"/>
                      <a:t> </a:t>
                    </a:r>
                    <a:fld id="{A739BC93-15AB-4A1D-9754-CCFB6B7976D2}" type="VALUE">
                      <a:rPr lang="en-US" sz="2000" baseline="0"/>
                      <a:pPr/>
                      <a:t>[VALOR]</a:t>
                    </a:fld>
                    <a:endParaRPr lang="en-US" baseline="0" dirty="0"/>
                  </a:p>
                  <a:p>
                    <a:r>
                      <a:rPr lang="en-US" sz="1500" b="1" i="0" u="none" strike="noStrike" kern="1200" baseline="0" dirty="0">
                        <a:solidFill>
                          <a:schemeClr val="tx1"/>
                        </a:solidFill>
                        <a:latin typeface="Helvetica" panose="020B0604020202020204" pitchFamily="34" charset="0"/>
                        <a:cs typeface="Helvetica" panose="020B0604020202020204" pitchFamily="34" charset="0"/>
                      </a:rPr>
                      <a:t>GCABvsDBv1r2</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2.9962540925704707E-2"/>
                  <c:y val="-2.6676516861852941E-2"/>
                </c:manualLayout>
              </c:layout>
              <c:tx>
                <c:rich>
                  <a:bodyPr/>
                  <a:lstStyle/>
                  <a:p>
                    <a:fld id="{3B4DE681-ECA3-4EF9-B1D2-C5587740FEC8}" type="VALUE">
                      <a:rPr lang="en-US" sz="2000" baseline="0"/>
                      <a:pPr/>
                      <a:t>[VALOR]</a:t>
                    </a:fld>
                    <a:endParaRPr lang="en-US" baseline="0" dirty="0"/>
                  </a:p>
                  <a:p>
                    <a:r>
                      <a:rPr lang="en-US" sz="1500" b="1" i="0" u="none" strike="noStrike" kern="1200" baseline="0" dirty="0">
                        <a:solidFill>
                          <a:schemeClr val="tx1"/>
                        </a:solidFill>
                        <a:latin typeface="Helvetica" panose="020B0604020202020204" pitchFamily="34" charset="0"/>
                        <a:cs typeface="Helvetica" panose="020B0604020202020204" pitchFamily="34" charset="0"/>
                      </a:rPr>
                      <a:t>GCABvsDBv1r1</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5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'Distancia Euclidiana'!$G$3:$G$9</c:f>
              <c:numCache>
                <c:formatCode>0.0000000</c:formatCode>
                <c:ptCount val="7"/>
                <c:pt idx="0">
                  <c:v>3.9332202108009091E-3</c:v>
                </c:pt>
                <c:pt idx="1">
                  <c:v>4.8229227445666639E-3</c:v>
                </c:pt>
                <c:pt idx="2">
                  <c:v>1.7285323969658647E-2</c:v>
                </c:pt>
                <c:pt idx="3">
                  <c:v>3.2774060539715343E-2</c:v>
                </c:pt>
                <c:pt idx="4">
                  <c:v>1.0948809663583355E-2</c:v>
                </c:pt>
                <c:pt idx="5">
                  <c:v>1.6637798364908325E-2</c:v>
                </c:pt>
                <c:pt idx="6">
                  <c:v>1.1800114341079214E-2</c:v>
                </c:pt>
              </c:numCache>
            </c:numRef>
          </c:val>
        </c:ser>
        <c:dLbls>
          <c:showLegendKey val="0"/>
          <c:showVal val="0"/>
          <c:showCatName val="0"/>
          <c:showSerName val="0"/>
          <c:showPercent val="0"/>
          <c:showBubbleSize val="0"/>
        </c:dLbls>
        <c:gapWidth val="150"/>
        <c:shape val="box"/>
        <c:axId val="240869760"/>
        <c:axId val="241143376"/>
        <c:axId val="0"/>
      </c:bar3DChart>
      <c:catAx>
        <c:axId val="240869760"/>
        <c:scaling>
          <c:orientation val="minMax"/>
        </c:scaling>
        <c:delete val="1"/>
        <c:axPos val="b"/>
        <c:title>
          <c:tx>
            <c:rich>
              <a:bodyPr rot="0" spcFirstLastPara="1" vertOverflow="ellipsis" vert="horz" wrap="square" anchor="ctr" anchorCtr="1"/>
              <a:lstStyle/>
              <a:p>
                <a:pPr>
                  <a:defRPr sz="20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2000" b="1">
                    <a:solidFill>
                      <a:sysClr val="windowText" lastClr="000000"/>
                    </a:solidFill>
                    <a:latin typeface="Helvetica" panose="020B0604020202020204" pitchFamily="34" charset="0"/>
                    <a:cs typeface="Helvetica" panose="020B0604020202020204" pitchFamily="34" charset="0"/>
                  </a:rPr>
                  <a:t>Coeficiente Cepstral</a:t>
                </a:r>
                <a:r>
                  <a:rPr lang="en-US" sz="2000" b="1" baseline="0">
                    <a:solidFill>
                      <a:sysClr val="windowText" lastClr="000000"/>
                    </a:solidFill>
                    <a:latin typeface="Helvetica" panose="020B0604020202020204" pitchFamily="34" charset="0"/>
                    <a:cs typeface="Helvetica" panose="020B0604020202020204" pitchFamily="34" charset="0"/>
                  </a:rPr>
                  <a:t> en la escala Mel</a:t>
                </a:r>
                <a:endParaRPr lang="en-US" sz="2000" b="1">
                  <a:solidFill>
                    <a:sysClr val="windowText" lastClr="000000"/>
                  </a:solidFill>
                  <a:latin typeface="Helvetica" panose="020B0604020202020204" pitchFamily="34" charset="0"/>
                  <a:cs typeface="Helvetica" panose="020B0604020202020204" pitchFamily="34" charset="0"/>
                </a:endParaRPr>
              </a:p>
            </c:rich>
          </c:tx>
          <c:layout>
            <c:manualLayout>
              <c:xMode val="edge"/>
              <c:yMode val="edge"/>
              <c:x val="0.29140458925334256"/>
              <c:y val="0.90025156135806728"/>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s-CO"/>
            </a:p>
          </c:txPr>
        </c:title>
        <c:majorTickMark val="none"/>
        <c:minorTickMark val="none"/>
        <c:tickLblPos val="nextTo"/>
        <c:crossAx val="241143376"/>
        <c:crosses val="autoZero"/>
        <c:auto val="1"/>
        <c:lblAlgn val="ctr"/>
        <c:lblOffset val="100"/>
        <c:noMultiLvlLbl val="0"/>
      </c:catAx>
      <c:valAx>
        <c:axId val="241143376"/>
        <c:scaling>
          <c:orientation val="minMax"/>
        </c:scaling>
        <c:delete val="0"/>
        <c:axPos val="l"/>
        <c:majorGridlines>
          <c:spPr>
            <a:ln w="25400" cap="flat" cmpd="sng" algn="ctr">
              <a:solidFill>
                <a:schemeClr val="tx1"/>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s-CO" sz="2000" b="1">
                    <a:solidFill>
                      <a:sysClr val="windowText" lastClr="000000"/>
                    </a:solidFill>
                    <a:latin typeface="Helvetica" panose="020B0604020202020204" pitchFamily="34" charset="0"/>
                    <a:cs typeface="Helvetica" panose="020B0604020202020204" pitchFamily="34" charset="0"/>
                  </a:rPr>
                  <a:t>Distancia</a:t>
                </a:r>
                <a:r>
                  <a:rPr lang="es-CO" sz="2000" b="1" baseline="0">
                    <a:solidFill>
                      <a:sysClr val="windowText" lastClr="000000"/>
                    </a:solidFill>
                    <a:latin typeface="Helvetica" panose="020B0604020202020204" pitchFamily="34" charset="0"/>
                    <a:cs typeface="Helvetica" panose="020B0604020202020204" pitchFamily="34" charset="0"/>
                  </a:rPr>
                  <a:t> Euclidiana</a:t>
                </a:r>
                <a:endParaRPr lang="es-CO" sz="2000" b="1">
                  <a:solidFill>
                    <a:sysClr val="windowText" lastClr="000000"/>
                  </a:solidFill>
                  <a:latin typeface="Helvetica" panose="020B0604020202020204" pitchFamily="34" charset="0"/>
                  <a:cs typeface="Helvetica" panose="020B0604020202020204" pitchFamily="34" charset="0"/>
                </a:endParaRPr>
              </a:p>
            </c:rich>
          </c:tx>
          <c:layout>
            <c:manualLayout>
              <c:xMode val="edge"/>
              <c:yMode val="edge"/>
              <c:x val="0"/>
              <c:y val="0.2469646479265846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s-CO"/>
            </a:p>
          </c:txPr>
        </c:title>
        <c:numFmt formatCode="0.0000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s-CO"/>
          </a:p>
        </c:txPr>
        <c:crossAx val="24086976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632CF-D726-44B7-98E5-465F1E14700C}"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CO"/>
        </a:p>
      </dgm:t>
    </dgm:pt>
    <dgm:pt modelId="{73A7B532-B62C-4A78-BE81-E938C2214203}">
      <dgm:prSet phldrT="[Texto]" custT="1"/>
      <dgm:spPr/>
      <dgm:t>
        <a:bodyPr/>
        <a:lstStyle/>
        <a:p>
          <a:r>
            <a:rPr lang="es-CO" sz="2500" b="1">
              <a:latin typeface="Helvetica" panose="020B0604020202020204" pitchFamily="34" charset="0"/>
              <a:cs typeface="Helvetica" panose="020B0604020202020204" pitchFamily="34" charset="0"/>
            </a:rPr>
            <a:t>Capacitación y manejo del banco de Vibraciones</a:t>
          </a:r>
        </a:p>
      </dgm:t>
    </dgm:pt>
    <dgm:pt modelId="{69C0BAB9-8C73-4B8C-BC53-23C622FC459A}" type="parTrans" cxnId="{1FAC277C-D9E6-4018-B4E3-5EEFFAC3A7F8}">
      <dgm:prSet/>
      <dgm:spPr/>
      <dgm:t>
        <a:bodyPr/>
        <a:lstStyle/>
        <a:p>
          <a:endParaRPr lang="es-CO" sz="2500">
            <a:latin typeface="Helvetica" panose="020B0604020202020204" pitchFamily="34" charset="0"/>
            <a:cs typeface="Helvetica" panose="020B0604020202020204" pitchFamily="34" charset="0"/>
          </a:endParaRPr>
        </a:p>
      </dgm:t>
    </dgm:pt>
    <dgm:pt modelId="{CBBA1C84-63AB-455F-89C0-1B24A724E647}" type="sibTrans" cxnId="{1FAC277C-D9E6-4018-B4E3-5EEFFAC3A7F8}">
      <dgm:prSet/>
      <dgm:spPr/>
      <dgm:t>
        <a:bodyPr/>
        <a:lstStyle/>
        <a:p>
          <a:endParaRPr lang="es-CO" sz="2500">
            <a:latin typeface="Helvetica" panose="020B0604020202020204" pitchFamily="34" charset="0"/>
            <a:cs typeface="Helvetica" panose="020B0604020202020204" pitchFamily="34" charset="0"/>
          </a:endParaRPr>
        </a:p>
      </dgm:t>
    </dgm:pt>
    <dgm:pt modelId="{4A524B96-8680-4B30-9EB8-CD6BD7C4C86D}">
      <dgm:prSet phldrT="[Texto]" custT="1"/>
      <dgm:spPr/>
      <dgm:t>
        <a:bodyPr/>
        <a:lstStyle/>
        <a:p>
          <a:r>
            <a:rPr lang="es-CO" sz="2500">
              <a:latin typeface="Helvetica" panose="020B0604020202020204" pitchFamily="34" charset="0"/>
              <a:cs typeface="Helvetica" panose="020B0604020202020204" pitchFamily="34" charset="0"/>
            </a:rPr>
            <a:t>Obtención de Muestras</a:t>
          </a:r>
        </a:p>
      </dgm:t>
    </dgm:pt>
    <dgm:pt modelId="{E5451083-01DC-4C3F-AB14-77416BA8E67B}" type="parTrans" cxnId="{9FF79660-DDC9-40B2-A730-992F2CB03F1B}">
      <dgm:prSet/>
      <dgm:spPr/>
      <dgm:t>
        <a:bodyPr/>
        <a:lstStyle/>
        <a:p>
          <a:endParaRPr lang="es-CO" sz="2500">
            <a:latin typeface="Helvetica" panose="020B0604020202020204" pitchFamily="34" charset="0"/>
            <a:cs typeface="Helvetica" panose="020B0604020202020204" pitchFamily="34" charset="0"/>
          </a:endParaRPr>
        </a:p>
      </dgm:t>
    </dgm:pt>
    <dgm:pt modelId="{D5C9C7B6-1974-43CF-8087-E1BA7680537A}" type="sibTrans" cxnId="{9FF79660-DDC9-40B2-A730-992F2CB03F1B}">
      <dgm:prSet/>
      <dgm:spPr/>
      <dgm:t>
        <a:bodyPr/>
        <a:lstStyle/>
        <a:p>
          <a:endParaRPr lang="es-CO" sz="2500">
            <a:latin typeface="Helvetica" panose="020B0604020202020204" pitchFamily="34" charset="0"/>
            <a:cs typeface="Helvetica" panose="020B0604020202020204" pitchFamily="34" charset="0"/>
          </a:endParaRPr>
        </a:p>
      </dgm:t>
    </dgm:pt>
    <dgm:pt modelId="{CBA12A0A-5FCB-4018-9C03-4961BE67EC34}">
      <dgm:prSet custT="1"/>
      <dgm:spPr/>
      <dgm:t>
        <a:bodyPr/>
        <a:lstStyle/>
        <a:p>
          <a:r>
            <a:rPr lang="es-CO" sz="2500" dirty="0">
              <a:latin typeface="Helvetica" panose="020B0604020202020204" pitchFamily="34" charset="0"/>
              <a:cs typeface="Helvetica" panose="020B0604020202020204" pitchFamily="34" charset="0"/>
            </a:rPr>
            <a:t>Algoritmo en Matlab</a:t>
          </a:r>
        </a:p>
      </dgm:t>
    </dgm:pt>
    <dgm:pt modelId="{1B548EE3-B405-403E-8044-1458B0F77B9C}" type="parTrans" cxnId="{F4006CCA-2730-4752-B868-4FAC71683C5E}">
      <dgm:prSet/>
      <dgm:spPr/>
      <dgm:t>
        <a:bodyPr/>
        <a:lstStyle/>
        <a:p>
          <a:endParaRPr lang="es-CO" sz="2500">
            <a:latin typeface="Helvetica" panose="020B0604020202020204" pitchFamily="34" charset="0"/>
            <a:cs typeface="Helvetica" panose="020B0604020202020204" pitchFamily="34" charset="0"/>
          </a:endParaRPr>
        </a:p>
      </dgm:t>
    </dgm:pt>
    <dgm:pt modelId="{696EB3E9-0BC4-4360-9FD1-B8F5FD2308E1}" type="sibTrans" cxnId="{F4006CCA-2730-4752-B868-4FAC71683C5E}">
      <dgm:prSet/>
      <dgm:spPr/>
      <dgm:t>
        <a:bodyPr/>
        <a:lstStyle/>
        <a:p>
          <a:endParaRPr lang="es-CO" sz="2500">
            <a:latin typeface="Helvetica" panose="020B0604020202020204" pitchFamily="34" charset="0"/>
            <a:cs typeface="Helvetica" panose="020B0604020202020204" pitchFamily="34" charset="0"/>
          </a:endParaRPr>
        </a:p>
      </dgm:t>
    </dgm:pt>
    <dgm:pt modelId="{05755414-EE2E-47AF-8E04-793B5C592DBC}">
      <dgm:prSet custT="1"/>
      <dgm:spPr/>
      <dgm:t>
        <a:bodyPr/>
        <a:lstStyle/>
        <a:p>
          <a:r>
            <a:rPr lang="es-CO" sz="2500">
              <a:latin typeface="Helvetica" panose="020B0604020202020204" pitchFamily="34" charset="0"/>
              <a:cs typeface="Helvetica" panose="020B0604020202020204" pitchFamily="34" charset="0"/>
            </a:rPr>
            <a:t>Transformada Cepstrum de las Muestras</a:t>
          </a:r>
        </a:p>
      </dgm:t>
    </dgm:pt>
    <dgm:pt modelId="{4CC14225-ED9A-4C6A-97DC-FDCC010E121D}" type="parTrans" cxnId="{0003DC11-3D6C-48F0-A4C8-C05AD895263E}">
      <dgm:prSet/>
      <dgm:spPr/>
      <dgm:t>
        <a:bodyPr/>
        <a:lstStyle/>
        <a:p>
          <a:endParaRPr lang="es-CO" sz="2500">
            <a:latin typeface="Helvetica" panose="020B0604020202020204" pitchFamily="34" charset="0"/>
            <a:cs typeface="Helvetica" panose="020B0604020202020204" pitchFamily="34" charset="0"/>
          </a:endParaRPr>
        </a:p>
      </dgm:t>
    </dgm:pt>
    <dgm:pt modelId="{908C0041-456D-46B4-825A-E2B013242C4E}" type="sibTrans" cxnId="{0003DC11-3D6C-48F0-A4C8-C05AD895263E}">
      <dgm:prSet/>
      <dgm:spPr/>
      <dgm:t>
        <a:bodyPr/>
        <a:lstStyle/>
        <a:p>
          <a:endParaRPr lang="es-CO" sz="2500">
            <a:latin typeface="Helvetica" panose="020B0604020202020204" pitchFamily="34" charset="0"/>
            <a:cs typeface="Helvetica" panose="020B0604020202020204" pitchFamily="34" charset="0"/>
          </a:endParaRPr>
        </a:p>
      </dgm:t>
    </dgm:pt>
    <dgm:pt modelId="{DD7F21FA-C467-467B-9516-E66EAD947AC2}">
      <dgm:prSet custT="1"/>
      <dgm:spPr/>
      <dgm:t>
        <a:bodyPr/>
        <a:lstStyle/>
        <a:p>
          <a:r>
            <a:rPr lang="es-CO" sz="2500">
              <a:latin typeface="Helvetica" panose="020B0604020202020204" pitchFamily="34" charset="0"/>
              <a:cs typeface="Helvetica" panose="020B0604020202020204" pitchFamily="34" charset="0"/>
            </a:rPr>
            <a:t>Caracteristicas de las Muestras</a:t>
          </a:r>
        </a:p>
      </dgm:t>
    </dgm:pt>
    <dgm:pt modelId="{07A484FF-D139-422A-951F-6099E19CF1D4}" type="parTrans" cxnId="{DFD1DF6A-77F5-495C-B934-C06BC85408F8}">
      <dgm:prSet/>
      <dgm:spPr/>
      <dgm:t>
        <a:bodyPr/>
        <a:lstStyle/>
        <a:p>
          <a:endParaRPr lang="es-CO" sz="2500">
            <a:latin typeface="Helvetica" panose="020B0604020202020204" pitchFamily="34" charset="0"/>
            <a:cs typeface="Helvetica" panose="020B0604020202020204" pitchFamily="34" charset="0"/>
          </a:endParaRPr>
        </a:p>
      </dgm:t>
    </dgm:pt>
    <dgm:pt modelId="{AC62F697-3B2D-43B6-93EB-9FBFCD6CFFEB}" type="sibTrans" cxnId="{DFD1DF6A-77F5-495C-B934-C06BC85408F8}">
      <dgm:prSet/>
      <dgm:spPr/>
      <dgm:t>
        <a:bodyPr/>
        <a:lstStyle/>
        <a:p>
          <a:endParaRPr lang="es-CO" sz="2500">
            <a:latin typeface="Helvetica" panose="020B0604020202020204" pitchFamily="34" charset="0"/>
            <a:cs typeface="Helvetica" panose="020B0604020202020204" pitchFamily="34" charset="0"/>
          </a:endParaRPr>
        </a:p>
      </dgm:t>
    </dgm:pt>
    <dgm:pt modelId="{493079FF-F3AB-474B-889F-6812038887BA}">
      <dgm:prSet custT="1"/>
      <dgm:spPr/>
      <dgm:t>
        <a:bodyPr/>
        <a:lstStyle/>
        <a:p>
          <a:r>
            <a:rPr lang="es-CO" sz="2500">
              <a:latin typeface="Helvetica" panose="020B0604020202020204" pitchFamily="34" charset="0"/>
              <a:cs typeface="Helvetica" panose="020B0604020202020204" pitchFamily="34" charset="0"/>
            </a:rPr>
            <a:t>Distancia Euclidiana</a:t>
          </a:r>
        </a:p>
      </dgm:t>
    </dgm:pt>
    <dgm:pt modelId="{C3B6E9F4-9A77-45B1-AECF-423F7A0E6F75}" type="parTrans" cxnId="{DBC15D62-85AD-4754-A3A3-AF9945BA2672}">
      <dgm:prSet/>
      <dgm:spPr/>
      <dgm:t>
        <a:bodyPr/>
        <a:lstStyle/>
        <a:p>
          <a:endParaRPr lang="es-CO" sz="2500">
            <a:latin typeface="Helvetica" panose="020B0604020202020204" pitchFamily="34" charset="0"/>
            <a:cs typeface="Helvetica" panose="020B0604020202020204" pitchFamily="34" charset="0"/>
          </a:endParaRPr>
        </a:p>
      </dgm:t>
    </dgm:pt>
    <dgm:pt modelId="{AE90EC38-956E-4ACB-9629-A4FA935D6364}" type="sibTrans" cxnId="{DBC15D62-85AD-4754-A3A3-AF9945BA2672}">
      <dgm:prSet/>
      <dgm:spPr/>
      <dgm:t>
        <a:bodyPr/>
        <a:lstStyle/>
        <a:p>
          <a:endParaRPr lang="es-CO" sz="2500">
            <a:latin typeface="Helvetica" panose="020B0604020202020204" pitchFamily="34" charset="0"/>
            <a:cs typeface="Helvetica" panose="020B0604020202020204" pitchFamily="34" charset="0"/>
          </a:endParaRPr>
        </a:p>
      </dgm:t>
    </dgm:pt>
    <dgm:pt modelId="{42FB66EA-A1C1-42A3-A5F9-EA04132F7ACA}">
      <dgm:prSet custT="1"/>
      <dgm:spPr/>
      <dgm:t>
        <a:bodyPr/>
        <a:lstStyle/>
        <a:p>
          <a:r>
            <a:rPr lang="es-CO" sz="2500" b="1">
              <a:latin typeface="Helvetica" panose="020B0604020202020204" pitchFamily="34" charset="0"/>
              <a:cs typeface="Helvetica" panose="020B0604020202020204" pitchFamily="34" charset="0"/>
            </a:rPr>
            <a:t>Investigación descriptiva y correlacional;</a:t>
          </a:r>
          <a:br>
            <a:rPr lang="es-CO" sz="2500" b="1">
              <a:latin typeface="Helvetica" panose="020B0604020202020204" pitchFamily="34" charset="0"/>
              <a:cs typeface="Helvetica" panose="020B0604020202020204" pitchFamily="34" charset="0"/>
            </a:rPr>
          </a:br>
          <a:r>
            <a:rPr lang="es-CO" sz="2500" b="1">
              <a:latin typeface="Helvetica" panose="020B0604020202020204" pitchFamily="34" charset="0"/>
              <a:cs typeface="Helvetica" panose="020B0604020202020204" pitchFamily="34" charset="0"/>
            </a:rPr>
            <a:t>Método Deductivo y</a:t>
          </a:r>
          <a:br>
            <a:rPr lang="es-CO" sz="2500" b="1">
              <a:latin typeface="Helvetica" panose="020B0604020202020204" pitchFamily="34" charset="0"/>
              <a:cs typeface="Helvetica" panose="020B0604020202020204" pitchFamily="34" charset="0"/>
            </a:rPr>
          </a:br>
          <a:r>
            <a:rPr lang="es-CO" sz="2500" b="1">
              <a:latin typeface="Helvetica" panose="020B0604020202020204" pitchFamily="34" charset="0"/>
              <a:cs typeface="Helvetica" panose="020B0604020202020204" pitchFamily="34" charset="0"/>
            </a:rPr>
            <a:t>Técnica Experimental</a:t>
          </a:r>
        </a:p>
      </dgm:t>
    </dgm:pt>
    <dgm:pt modelId="{680A0AB7-5BB6-4331-B199-FE9FE86F2878}" type="parTrans" cxnId="{8F2DF0E8-10FF-4D0C-958A-13AEAAF30C8D}">
      <dgm:prSet/>
      <dgm:spPr/>
      <dgm:t>
        <a:bodyPr/>
        <a:lstStyle/>
        <a:p>
          <a:endParaRPr lang="es-CO" sz="2500">
            <a:latin typeface="Helvetica" panose="020B0604020202020204" pitchFamily="34" charset="0"/>
            <a:cs typeface="Helvetica" panose="020B0604020202020204" pitchFamily="34" charset="0"/>
          </a:endParaRPr>
        </a:p>
      </dgm:t>
    </dgm:pt>
    <dgm:pt modelId="{F44DAC0A-44CE-4CF4-BD8F-02FD13B61DA0}" type="sibTrans" cxnId="{8F2DF0E8-10FF-4D0C-958A-13AEAAF30C8D}">
      <dgm:prSet/>
      <dgm:spPr/>
      <dgm:t>
        <a:bodyPr/>
        <a:lstStyle/>
        <a:p>
          <a:endParaRPr lang="es-CO" sz="2500">
            <a:latin typeface="Helvetica" panose="020B0604020202020204" pitchFamily="34" charset="0"/>
            <a:cs typeface="Helvetica" panose="020B0604020202020204" pitchFamily="34" charset="0"/>
          </a:endParaRPr>
        </a:p>
      </dgm:t>
    </dgm:pt>
    <dgm:pt modelId="{F261D0E6-3637-49AE-8D65-E7E23ABA36E5}" type="pres">
      <dgm:prSet presAssocID="{09F632CF-D726-44B7-98E5-465F1E14700C}" presName="hierChild1" presStyleCnt="0">
        <dgm:presLayoutVars>
          <dgm:orgChart val="1"/>
          <dgm:chPref val="1"/>
          <dgm:dir/>
          <dgm:animOne val="branch"/>
          <dgm:animLvl val="lvl"/>
          <dgm:resizeHandles/>
        </dgm:presLayoutVars>
      </dgm:prSet>
      <dgm:spPr/>
      <dgm:t>
        <a:bodyPr/>
        <a:lstStyle/>
        <a:p>
          <a:endParaRPr lang="es-CO"/>
        </a:p>
      </dgm:t>
    </dgm:pt>
    <dgm:pt modelId="{DA4791D6-2987-4C2A-8CF7-BAC7B9B6138F}" type="pres">
      <dgm:prSet presAssocID="{42FB66EA-A1C1-42A3-A5F9-EA04132F7ACA}" presName="hierRoot1" presStyleCnt="0">
        <dgm:presLayoutVars>
          <dgm:hierBranch val="init"/>
        </dgm:presLayoutVars>
      </dgm:prSet>
      <dgm:spPr/>
    </dgm:pt>
    <dgm:pt modelId="{C3E22258-C15D-4A41-B5BC-4084045DA9FC}" type="pres">
      <dgm:prSet presAssocID="{42FB66EA-A1C1-42A3-A5F9-EA04132F7ACA}" presName="rootComposite1" presStyleCnt="0"/>
      <dgm:spPr/>
    </dgm:pt>
    <dgm:pt modelId="{EBE60426-F284-48BE-96A4-AE69E0C25767}" type="pres">
      <dgm:prSet presAssocID="{42FB66EA-A1C1-42A3-A5F9-EA04132F7ACA}" presName="rootText1" presStyleLbl="node0" presStyleIdx="0" presStyleCnt="1" custScaleX="430086" custScaleY="130107">
        <dgm:presLayoutVars>
          <dgm:chPref val="3"/>
        </dgm:presLayoutVars>
      </dgm:prSet>
      <dgm:spPr/>
      <dgm:t>
        <a:bodyPr/>
        <a:lstStyle/>
        <a:p>
          <a:endParaRPr lang="es-CO"/>
        </a:p>
      </dgm:t>
    </dgm:pt>
    <dgm:pt modelId="{8E6D2D7A-FF15-45C8-A02E-DB1299F70202}" type="pres">
      <dgm:prSet presAssocID="{42FB66EA-A1C1-42A3-A5F9-EA04132F7ACA}" presName="rootConnector1" presStyleLbl="node1" presStyleIdx="0" presStyleCnt="0"/>
      <dgm:spPr/>
      <dgm:t>
        <a:bodyPr/>
        <a:lstStyle/>
        <a:p>
          <a:endParaRPr lang="es-CO"/>
        </a:p>
      </dgm:t>
    </dgm:pt>
    <dgm:pt modelId="{5BC52865-3DB3-4EA6-9CAE-863F1F6B2924}" type="pres">
      <dgm:prSet presAssocID="{42FB66EA-A1C1-42A3-A5F9-EA04132F7ACA}" presName="hierChild2" presStyleCnt="0"/>
      <dgm:spPr/>
    </dgm:pt>
    <dgm:pt modelId="{9E31DE61-D04B-4CB6-BD76-901F10897BA8}" type="pres">
      <dgm:prSet presAssocID="{69C0BAB9-8C73-4B8C-BC53-23C622FC459A}" presName="Name37" presStyleLbl="parChTrans1D2" presStyleIdx="0" presStyleCnt="1"/>
      <dgm:spPr/>
      <dgm:t>
        <a:bodyPr/>
        <a:lstStyle/>
        <a:p>
          <a:endParaRPr lang="es-CO"/>
        </a:p>
      </dgm:t>
    </dgm:pt>
    <dgm:pt modelId="{2208B030-DCA1-479D-B0E6-193A39056551}" type="pres">
      <dgm:prSet presAssocID="{73A7B532-B62C-4A78-BE81-E938C2214203}" presName="hierRoot2" presStyleCnt="0">
        <dgm:presLayoutVars>
          <dgm:hierBranch val="init"/>
        </dgm:presLayoutVars>
      </dgm:prSet>
      <dgm:spPr/>
    </dgm:pt>
    <dgm:pt modelId="{EDB13E12-C177-42AE-AFFF-4E0D6ADE9D99}" type="pres">
      <dgm:prSet presAssocID="{73A7B532-B62C-4A78-BE81-E938C2214203}" presName="rootComposite" presStyleCnt="0"/>
      <dgm:spPr/>
    </dgm:pt>
    <dgm:pt modelId="{52C8D173-B078-4AFB-9561-A767AE4DC71F}" type="pres">
      <dgm:prSet presAssocID="{73A7B532-B62C-4A78-BE81-E938C2214203}" presName="rootText" presStyleLbl="node2" presStyleIdx="0" presStyleCnt="1" custScaleX="301060" custScaleY="79195">
        <dgm:presLayoutVars>
          <dgm:chPref val="3"/>
        </dgm:presLayoutVars>
      </dgm:prSet>
      <dgm:spPr/>
      <dgm:t>
        <a:bodyPr/>
        <a:lstStyle/>
        <a:p>
          <a:endParaRPr lang="es-CO"/>
        </a:p>
      </dgm:t>
    </dgm:pt>
    <dgm:pt modelId="{C339BF5E-7FD2-401E-9633-DA663FA6C755}" type="pres">
      <dgm:prSet presAssocID="{73A7B532-B62C-4A78-BE81-E938C2214203}" presName="rootConnector" presStyleLbl="node2" presStyleIdx="0" presStyleCnt="1"/>
      <dgm:spPr/>
      <dgm:t>
        <a:bodyPr/>
        <a:lstStyle/>
        <a:p>
          <a:endParaRPr lang="es-CO"/>
        </a:p>
      </dgm:t>
    </dgm:pt>
    <dgm:pt modelId="{70629DF0-42D8-4DED-8831-237AF2D77752}" type="pres">
      <dgm:prSet presAssocID="{73A7B532-B62C-4A78-BE81-E938C2214203}" presName="hierChild4" presStyleCnt="0"/>
      <dgm:spPr/>
    </dgm:pt>
    <dgm:pt modelId="{FC5EC65F-E5D9-438B-BEC0-8C1F3DCB8C7B}" type="pres">
      <dgm:prSet presAssocID="{E5451083-01DC-4C3F-AB14-77416BA8E67B}" presName="Name37" presStyleLbl="parChTrans1D3" presStyleIdx="0" presStyleCnt="1"/>
      <dgm:spPr/>
      <dgm:t>
        <a:bodyPr/>
        <a:lstStyle/>
        <a:p>
          <a:endParaRPr lang="es-CO"/>
        </a:p>
      </dgm:t>
    </dgm:pt>
    <dgm:pt modelId="{B05849FD-DC63-4AD0-A9B5-E85182D028CD}" type="pres">
      <dgm:prSet presAssocID="{4A524B96-8680-4B30-9EB8-CD6BD7C4C86D}" presName="hierRoot2" presStyleCnt="0">
        <dgm:presLayoutVars>
          <dgm:hierBranch val="r"/>
        </dgm:presLayoutVars>
      </dgm:prSet>
      <dgm:spPr/>
    </dgm:pt>
    <dgm:pt modelId="{D0C9980D-0052-4668-AD07-3BBF301FFEC0}" type="pres">
      <dgm:prSet presAssocID="{4A524B96-8680-4B30-9EB8-CD6BD7C4C86D}" presName="rootComposite" presStyleCnt="0"/>
      <dgm:spPr/>
    </dgm:pt>
    <dgm:pt modelId="{BDCC5B6A-CE96-4CA9-9329-84C9CCA47FF5}" type="pres">
      <dgm:prSet presAssocID="{4A524B96-8680-4B30-9EB8-CD6BD7C4C86D}" presName="rootText" presStyleLbl="node3" presStyleIdx="0" presStyleCnt="1" custScaleX="215043" custScaleY="77482">
        <dgm:presLayoutVars>
          <dgm:chPref val="3"/>
        </dgm:presLayoutVars>
      </dgm:prSet>
      <dgm:spPr/>
      <dgm:t>
        <a:bodyPr/>
        <a:lstStyle/>
        <a:p>
          <a:endParaRPr lang="es-CO"/>
        </a:p>
      </dgm:t>
    </dgm:pt>
    <dgm:pt modelId="{245C73DF-8B9E-48E7-9D70-062C547DB45E}" type="pres">
      <dgm:prSet presAssocID="{4A524B96-8680-4B30-9EB8-CD6BD7C4C86D}" presName="rootConnector" presStyleLbl="node3" presStyleIdx="0" presStyleCnt="1"/>
      <dgm:spPr/>
      <dgm:t>
        <a:bodyPr/>
        <a:lstStyle/>
        <a:p>
          <a:endParaRPr lang="es-CO"/>
        </a:p>
      </dgm:t>
    </dgm:pt>
    <dgm:pt modelId="{6E1E3D5A-38B8-4DFF-943E-7544C99CF763}" type="pres">
      <dgm:prSet presAssocID="{4A524B96-8680-4B30-9EB8-CD6BD7C4C86D}" presName="hierChild4" presStyleCnt="0"/>
      <dgm:spPr/>
    </dgm:pt>
    <dgm:pt modelId="{D6A8D630-5270-4692-9909-8962AE4DE74E}" type="pres">
      <dgm:prSet presAssocID="{1B548EE3-B405-403E-8044-1458B0F77B9C}" presName="Name50" presStyleLbl="parChTrans1D4" presStyleIdx="0" presStyleCnt="4"/>
      <dgm:spPr/>
      <dgm:t>
        <a:bodyPr/>
        <a:lstStyle/>
        <a:p>
          <a:endParaRPr lang="es-CO"/>
        </a:p>
      </dgm:t>
    </dgm:pt>
    <dgm:pt modelId="{BA57F6CA-3AC0-43FA-9194-44B8E4EDCEB2}" type="pres">
      <dgm:prSet presAssocID="{CBA12A0A-5FCB-4018-9C03-4961BE67EC34}" presName="hierRoot2" presStyleCnt="0">
        <dgm:presLayoutVars>
          <dgm:hierBranch val="init"/>
        </dgm:presLayoutVars>
      </dgm:prSet>
      <dgm:spPr/>
    </dgm:pt>
    <dgm:pt modelId="{AB085C55-65A3-4C97-B6AB-0E46D09C25C2}" type="pres">
      <dgm:prSet presAssocID="{CBA12A0A-5FCB-4018-9C03-4961BE67EC34}" presName="rootComposite" presStyleCnt="0"/>
      <dgm:spPr/>
    </dgm:pt>
    <dgm:pt modelId="{64DC736D-0CB7-4577-9FB2-43AA8F174917}" type="pres">
      <dgm:prSet presAssocID="{CBA12A0A-5FCB-4018-9C03-4961BE67EC34}" presName="rootText" presStyleLbl="node4" presStyleIdx="0" presStyleCnt="4" custScaleX="195160" custScaleY="73509">
        <dgm:presLayoutVars>
          <dgm:chPref val="3"/>
        </dgm:presLayoutVars>
      </dgm:prSet>
      <dgm:spPr/>
      <dgm:t>
        <a:bodyPr/>
        <a:lstStyle/>
        <a:p>
          <a:endParaRPr lang="es-CO"/>
        </a:p>
      </dgm:t>
    </dgm:pt>
    <dgm:pt modelId="{050F4412-507A-440B-95E7-7492B994F27D}" type="pres">
      <dgm:prSet presAssocID="{CBA12A0A-5FCB-4018-9C03-4961BE67EC34}" presName="rootConnector" presStyleLbl="node4" presStyleIdx="0" presStyleCnt="4"/>
      <dgm:spPr/>
      <dgm:t>
        <a:bodyPr/>
        <a:lstStyle/>
        <a:p>
          <a:endParaRPr lang="es-CO"/>
        </a:p>
      </dgm:t>
    </dgm:pt>
    <dgm:pt modelId="{3F3D0453-6294-415A-B1FF-AB2978064852}" type="pres">
      <dgm:prSet presAssocID="{CBA12A0A-5FCB-4018-9C03-4961BE67EC34}" presName="hierChild4" presStyleCnt="0"/>
      <dgm:spPr/>
    </dgm:pt>
    <dgm:pt modelId="{A0F6165A-583D-471B-B95F-131FC98BA749}" type="pres">
      <dgm:prSet presAssocID="{4CC14225-ED9A-4C6A-97DC-FDCC010E121D}" presName="Name37" presStyleLbl="parChTrans1D4" presStyleIdx="1" presStyleCnt="4"/>
      <dgm:spPr/>
      <dgm:t>
        <a:bodyPr/>
        <a:lstStyle/>
        <a:p>
          <a:endParaRPr lang="es-CO"/>
        </a:p>
      </dgm:t>
    </dgm:pt>
    <dgm:pt modelId="{ABF28E56-E59C-47AB-9407-975BC69EAC6F}" type="pres">
      <dgm:prSet presAssocID="{05755414-EE2E-47AF-8E04-793B5C592DBC}" presName="hierRoot2" presStyleCnt="0">
        <dgm:presLayoutVars>
          <dgm:hierBranch val="init"/>
        </dgm:presLayoutVars>
      </dgm:prSet>
      <dgm:spPr/>
    </dgm:pt>
    <dgm:pt modelId="{54970428-FA3D-4C9E-BF92-BCA24638B85B}" type="pres">
      <dgm:prSet presAssocID="{05755414-EE2E-47AF-8E04-793B5C592DBC}" presName="rootComposite" presStyleCnt="0"/>
      <dgm:spPr/>
    </dgm:pt>
    <dgm:pt modelId="{1B864506-C5C2-4DBE-887A-A1E1216F3365}" type="pres">
      <dgm:prSet presAssocID="{05755414-EE2E-47AF-8E04-793B5C592DBC}" presName="rootText" presStyleLbl="node4" presStyleIdx="1" presStyleCnt="4" custScaleX="387078" custScaleY="73383">
        <dgm:presLayoutVars>
          <dgm:chPref val="3"/>
        </dgm:presLayoutVars>
      </dgm:prSet>
      <dgm:spPr/>
      <dgm:t>
        <a:bodyPr/>
        <a:lstStyle/>
        <a:p>
          <a:endParaRPr lang="es-CO"/>
        </a:p>
      </dgm:t>
    </dgm:pt>
    <dgm:pt modelId="{6E581298-A7E5-4BF5-8C2E-A96DC3F1199F}" type="pres">
      <dgm:prSet presAssocID="{05755414-EE2E-47AF-8E04-793B5C592DBC}" presName="rootConnector" presStyleLbl="node4" presStyleIdx="1" presStyleCnt="4"/>
      <dgm:spPr/>
      <dgm:t>
        <a:bodyPr/>
        <a:lstStyle/>
        <a:p>
          <a:endParaRPr lang="es-CO"/>
        </a:p>
      </dgm:t>
    </dgm:pt>
    <dgm:pt modelId="{C2D80639-783C-4695-AF19-5428BABC49C9}" type="pres">
      <dgm:prSet presAssocID="{05755414-EE2E-47AF-8E04-793B5C592DBC}" presName="hierChild4" presStyleCnt="0"/>
      <dgm:spPr/>
    </dgm:pt>
    <dgm:pt modelId="{BA63DED7-FF47-438E-9350-851A4DB6AD5A}" type="pres">
      <dgm:prSet presAssocID="{07A484FF-D139-422A-951F-6099E19CF1D4}" presName="Name37" presStyleLbl="parChTrans1D4" presStyleIdx="2" presStyleCnt="4"/>
      <dgm:spPr/>
      <dgm:t>
        <a:bodyPr/>
        <a:lstStyle/>
        <a:p>
          <a:endParaRPr lang="es-CO"/>
        </a:p>
      </dgm:t>
    </dgm:pt>
    <dgm:pt modelId="{ABC4A5D4-5645-4C4F-BA21-5F4A8DC659D8}" type="pres">
      <dgm:prSet presAssocID="{DD7F21FA-C467-467B-9516-E66EAD947AC2}" presName="hierRoot2" presStyleCnt="0">
        <dgm:presLayoutVars>
          <dgm:hierBranch val="init"/>
        </dgm:presLayoutVars>
      </dgm:prSet>
      <dgm:spPr/>
    </dgm:pt>
    <dgm:pt modelId="{0324D5FA-9ADC-4020-ADF0-31DBC4E3F4FE}" type="pres">
      <dgm:prSet presAssocID="{DD7F21FA-C467-467B-9516-E66EAD947AC2}" presName="rootComposite" presStyleCnt="0"/>
      <dgm:spPr/>
    </dgm:pt>
    <dgm:pt modelId="{17853AB6-001B-43B1-AC7D-260FBF88A9F9}" type="pres">
      <dgm:prSet presAssocID="{DD7F21FA-C467-467B-9516-E66EAD947AC2}" presName="rootText" presStyleLbl="node4" presStyleIdx="2" presStyleCnt="4" custScaleX="281898" custScaleY="71196">
        <dgm:presLayoutVars>
          <dgm:chPref val="3"/>
        </dgm:presLayoutVars>
      </dgm:prSet>
      <dgm:spPr/>
      <dgm:t>
        <a:bodyPr/>
        <a:lstStyle/>
        <a:p>
          <a:endParaRPr lang="es-CO"/>
        </a:p>
      </dgm:t>
    </dgm:pt>
    <dgm:pt modelId="{2C1E708A-CB4D-40C1-AFC1-490AC6EAF0DD}" type="pres">
      <dgm:prSet presAssocID="{DD7F21FA-C467-467B-9516-E66EAD947AC2}" presName="rootConnector" presStyleLbl="node4" presStyleIdx="2" presStyleCnt="4"/>
      <dgm:spPr/>
      <dgm:t>
        <a:bodyPr/>
        <a:lstStyle/>
        <a:p>
          <a:endParaRPr lang="es-CO"/>
        </a:p>
      </dgm:t>
    </dgm:pt>
    <dgm:pt modelId="{E33BD1B7-F0AD-4943-AC50-348B18272197}" type="pres">
      <dgm:prSet presAssocID="{DD7F21FA-C467-467B-9516-E66EAD947AC2}" presName="hierChild4" presStyleCnt="0"/>
      <dgm:spPr/>
    </dgm:pt>
    <dgm:pt modelId="{3E765EBC-6C13-43BD-9F1E-1F8F930CDA2E}" type="pres">
      <dgm:prSet presAssocID="{DD7F21FA-C467-467B-9516-E66EAD947AC2}" presName="hierChild5" presStyleCnt="0"/>
      <dgm:spPr/>
    </dgm:pt>
    <dgm:pt modelId="{027C9F06-A2BB-4488-9A20-F15E7D61D0E6}" type="pres">
      <dgm:prSet presAssocID="{C3B6E9F4-9A77-45B1-AECF-423F7A0E6F75}" presName="Name37" presStyleLbl="parChTrans1D4" presStyleIdx="3" presStyleCnt="4"/>
      <dgm:spPr/>
      <dgm:t>
        <a:bodyPr/>
        <a:lstStyle/>
        <a:p>
          <a:endParaRPr lang="es-CO"/>
        </a:p>
      </dgm:t>
    </dgm:pt>
    <dgm:pt modelId="{A990C3C0-4B64-49B9-9F23-BC449A866D0E}" type="pres">
      <dgm:prSet presAssocID="{493079FF-F3AB-474B-889F-6812038887BA}" presName="hierRoot2" presStyleCnt="0">
        <dgm:presLayoutVars>
          <dgm:hierBranch val="init"/>
        </dgm:presLayoutVars>
      </dgm:prSet>
      <dgm:spPr/>
    </dgm:pt>
    <dgm:pt modelId="{53EA37C3-29F3-4F3E-8E88-566CF9171CC3}" type="pres">
      <dgm:prSet presAssocID="{493079FF-F3AB-474B-889F-6812038887BA}" presName="rootComposite" presStyleCnt="0"/>
      <dgm:spPr/>
    </dgm:pt>
    <dgm:pt modelId="{928A4DBE-D69E-4F6D-9D44-B67148C44CAD}" type="pres">
      <dgm:prSet presAssocID="{493079FF-F3AB-474B-889F-6812038887BA}" presName="rootText" presStyleLbl="node4" presStyleIdx="3" presStyleCnt="4" custScaleX="209769" custScaleY="68804">
        <dgm:presLayoutVars>
          <dgm:chPref val="3"/>
        </dgm:presLayoutVars>
      </dgm:prSet>
      <dgm:spPr/>
      <dgm:t>
        <a:bodyPr/>
        <a:lstStyle/>
        <a:p>
          <a:endParaRPr lang="es-CO"/>
        </a:p>
      </dgm:t>
    </dgm:pt>
    <dgm:pt modelId="{49F317EC-4739-4B8D-9CD4-AC37AE3DA840}" type="pres">
      <dgm:prSet presAssocID="{493079FF-F3AB-474B-889F-6812038887BA}" presName="rootConnector" presStyleLbl="node4" presStyleIdx="3" presStyleCnt="4"/>
      <dgm:spPr/>
      <dgm:t>
        <a:bodyPr/>
        <a:lstStyle/>
        <a:p>
          <a:endParaRPr lang="es-CO"/>
        </a:p>
      </dgm:t>
    </dgm:pt>
    <dgm:pt modelId="{F3277649-19D7-4BAE-BD83-279F271D5949}" type="pres">
      <dgm:prSet presAssocID="{493079FF-F3AB-474B-889F-6812038887BA}" presName="hierChild4" presStyleCnt="0"/>
      <dgm:spPr/>
    </dgm:pt>
    <dgm:pt modelId="{D1272653-4F59-422D-B774-85F2AF247240}" type="pres">
      <dgm:prSet presAssocID="{493079FF-F3AB-474B-889F-6812038887BA}" presName="hierChild5" presStyleCnt="0"/>
      <dgm:spPr/>
    </dgm:pt>
    <dgm:pt modelId="{CA20A21B-ADB3-4BC2-B4DA-6B01208D34D6}" type="pres">
      <dgm:prSet presAssocID="{05755414-EE2E-47AF-8E04-793B5C592DBC}" presName="hierChild5" presStyleCnt="0"/>
      <dgm:spPr/>
    </dgm:pt>
    <dgm:pt modelId="{71293993-3C63-4773-8A38-076B90176B56}" type="pres">
      <dgm:prSet presAssocID="{CBA12A0A-5FCB-4018-9C03-4961BE67EC34}" presName="hierChild5" presStyleCnt="0"/>
      <dgm:spPr/>
    </dgm:pt>
    <dgm:pt modelId="{E00697B6-7DAA-4F6C-A8C2-46CCCB963F55}" type="pres">
      <dgm:prSet presAssocID="{4A524B96-8680-4B30-9EB8-CD6BD7C4C86D}" presName="hierChild5" presStyleCnt="0"/>
      <dgm:spPr/>
    </dgm:pt>
    <dgm:pt modelId="{8272FE2B-6C43-4D58-90E3-EB523CDFBF4B}" type="pres">
      <dgm:prSet presAssocID="{73A7B532-B62C-4A78-BE81-E938C2214203}" presName="hierChild5" presStyleCnt="0"/>
      <dgm:spPr/>
    </dgm:pt>
    <dgm:pt modelId="{96C20630-0903-4E91-8BAA-E2113DE73A8E}" type="pres">
      <dgm:prSet presAssocID="{42FB66EA-A1C1-42A3-A5F9-EA04132F7ACA}" presName="hierChild3" presStyleCnt="0"/>
      <dgm:spPr/>
    </dgm:pt>
  </dgm:ptLst>
  <dgm:cxnLst>
    <dgm:cxn modelId="{5FFC27E6-18E7-47C4-97DE-7CF6EA49AD94}" type="presOf" srcId="{69C0BAB9-8C73-4B8C-BC53-23C622FC459A}" destId="{9E31DE61-D04B-4CB6-BD76-901F10897BA8}" srcOrd="0" destOrd="0" presId="urn:microsoft.com/office/officeart/2005/8/layout/orgChart1"/>
    <dgm:cxn modelId="{5F965FD1-07DC-41E3-AFE3-52656FD6A4AD}" type="presOf" srcId="{42FB66EA-A1C1-42A3-A5F9-EA04132F7ACA}" destId="{8E6D2D7A-FF15-45C8-A02E-DB1299F70202}" srcOrd="1" destOrd="0" presId="urn:microsoft.com/office/officeart/2005/8/layout/orgChart1"/>
    <dgm:cxn modelId="{9608B61D-4CAE-45F1-8E3B-EE3843123286}" type="presOf" srcId="{493079FF-F3AB-474B-889F-6812038887BA}" destId="{928A4DBE-D69E-4F6D-9D44-B67148C44CAD}" srcOrd="0" destOrd="0" presId="urn:microsoft.com/office/officeart/2005/8/layout/orgChart1"/>
    <dgm:cxn modelId="{44303E9B-97BD-4326-95F3-77C060CAD1C5}" type="presOf" srcId="{4A524B96-8680-4B30-9EB8-CD6BD7C4C86D}" destId="{245C73DF-8B9E-48E7-9D70-062C547DB45E}" srcOrd="1" destOrd="0" presId="urn:microsoft.com/office/officeart/2005/8/layout/orgChart1"/>
    <dgm:cxn modelId="{5BFFEC1C-4491-4016-BF0E-8E6F83E8560F}" type="presOf" srcId="{493079FF-F3AB-474B-889F-6812038887BA}" destId="{49F317EC-4739-4B8D-9CD4-AC37AE3DA840}" srcOrd="1" destOrd="0" presId="urn:microsoft.com/office/officeart/2005/8/layout/orgChart1"/>
    <dgm:cxn modelId="{87B8BDE5-739D-4BC5-BE8B-01F58C550FE3}" type="presOf" srcId="{DD7F21FA-C467-467B-9516-E66EAD947AC2}" destId="{2C1E708A-CB4D-40C1-AFC1-490AC6EAF0DD}" srcOrd="1" destOrd="0" presId="urn:microsoft.com/office/officeart/2005/8/layout/orgChart1"/>
    <dgm:cxn modelId="{592A21AD-D53C-4916-9BAF-3CCE46F75558}" type="presOf" srcId="{DD7F21FA-C467-467B-9516-E66EAD947AC2}" destId="{17853AB6-001B-43B1-AC7D-260FBF88A9F9}" srcOrd="0" destOrd="0" presId="urn:microsoft.com/office/officeart/2005/8/layout/orgChart1"/>
    <dgm:cxn modelId="{F4006CCA-2730-4752-B868-4FAC71683C5E}" srcId="{4A524B96-8680-4B30-9EB8-CD6BD7C4C86D}" destId="{CBA12A0A-5FCB-4018-9C03-4961BE67EC34}" srcOrd="0" destOrd="0" parTransId="{1B548EE3-B405-403E-8044-1458B0F77B9C}" sibTransId="{696EB3E9-0BC4-4360-9FD1-B8F5FD2308E1}"/>
    <dgm:cxn modelId="{005B9A73-F5BD-4ECC-9704-EE595286F9EE}" type="presOf" srcId="{05755414-EE2E-47AF-8E04-793B5C592DBC}" destId="{6E581298-A7E5-4BF5-8C2E-A96DC3F1199F}" srcOrd="1" destOrd="0" presId="urn:microsoft.com/office/officeart/2005/8/layout/orgChart1"/>
    <dgm:cxn modelId="{57A19600-3575-424B-BEB5-75051B48CD31}" type="presOf" srcId="{05755414-EE2E-47AF-8E04-793B5C592DBC}" destId="{1B864506-C5C2-4DBE-887A-A1E1216F3365}" srcOrd="0" destOrd="0" presId="urn:microsoft.com/office/officeart/2005/8/layout/orgChart1"/>
    <dgm:cxn modelId="{E2946BBD-98E2-44F4-8A18-E8E13920BD52}" type="presOf" srcId="{73A7B532-B62C-4A78-BE81-E938C2214203}" destId="{C339BF5E-7FD2-401E-9633-DA663FA6C755}" srcOrd="1" destOrd="0" presId="urn:microsoft.com/office/officeart/2005/8/layout/orgChart1"/>
    <dgm:cxn modelId="{1FAC277C-D9E6-4018-B4E3-5EEFFAC3A7F8}" srcId="{42FB66EA-A1C1-42A3-A5F9-EA04132F7ACA}" destId="{73A7B532-B62C-4A78-BE81-E938C2214203}" srcOrd="0" destOrd="0" parTransId="{69C0BAB9-8C73-4B8C-BC53-23C622FC459A}" sibTransId="{CBBA1C84-63AB-455F-89C0-1B24A724E647}"/>
    <dgm:cxn modelId="{DFD1DF6A-77F5-495C-B934-C06BC85408F8}" srcId="{05755414-EE2E-47AF-8E04-793B5C592DBC}" destId="{DD7F21FA-C467-467B-9516-E66EAD947AC2}" srcOrd="0" destOrd="0" parTransId="{07A484FF-D139-422A-951F-6099E19CF1D4}" sibTransId="{AC62F697-3B2D-43B6-93EB-9FBFCD6CFFEB}"/>
    <dgm:cxn modelId="{116A71A1-08C1-4763-AC5A-45276B5F674D}" type="presOf" srcId="{4A524B96-8680-4B30-9EB8-CD6BD7C4C86D}" destId="{BDCC5B6A-CE96-4CA9-9329-84C9CCA47FF5}" srcOrd="0" destOrd="0" presId="urn:microsoft.com/office/officeart/2005/8/layout/orgChart1"/>
    <dgm:cxn modelId="{D00AEE7E-9B82-4B32-9D70-DA7A8A9E2AE7}" type="presOf" srcId="{4CC14225-ED9A-4C6A-97DC-FDCC010E121D}" destId="{A0F6165A-583D-471B-B95F-131FC98BA749}" srcOrd="0" destOrd="0" presId="urn:microsoft.com/office/officeart/2005/8/layout/orgChart1"/>
    <dgm:cxn modelId="{C7F6556D-A453-4115-9923-DCF6D5DB19FC}" type="presOf" srcId="{C3B6E9F4-9A77-45B1-AECF-423F7A0E6F75}" destId="{027C9F06-A2BB-4488-9A20-F15E7D61D0E6}" srcOrd="0" destOrd="0" presId="urn:microsoft.com/office/officeart/2005/8/layout/orgChart1"/>
    <dgm:cxn modelId="{1D75287B-D425-44B4-AC5B-C4B31EF6C1FF}" type="presOf" srcId="{CBA12A0A-5FCB-4018-9C03-4961BE67EC34}" destId="{64DC736D-0CB7-4577-9FB2-43AA8F174917}" srcOrd="0" destOrd="0" presId="urn:microsoft.com/office/officeart/2005/8/layout/orgChart1"/>
    <dgm:cxn modelId="{DBC15D62-85AD-4754-A3A3-AF9945BA2672}" srcId="{05755414-EE2E-47AF-8E04-793B5C592DBC}" destId="{493079FF-F3AB-474B-889F-6812038887BA}" srcOrd="1" destOrd="0" parTransId="{C3B6E9F4-9A77-45B1-AECF-423F7A0E6F75}" sibTransId="{AE90EC38-956E-4ACB-9629-A4FA935D6364}"/>
    <dgm:cxn modelId="{BE3C01A1-ED95-4B3D-B6F1-F39ADE1D7451}" type="presOf" srcId="{07A484FF-D139-422A-951F-6099E19CF1D4}" destId="{BA63DED7-FF47-438E-9350-851A4DB6AD5A}" srcOrd="0" destOrd="0" presId="urn:microsoft.com/office/officeart/2005/8/layout/orgChart1"/>
    <dgm:cxn modelId="{9FF79660-DDC9-40B2-A730-992F2CB03F1B}" srcId="{73A7B532-B62C-4A78-BE81-E938C2214203}" destId="{4A524B96-8680-4B30-9EB8-CD6BD7C4C86D}" srcOrd="0" destOrd="0" parTransId="{E5451083-01DC-4C3F-AB14-77416BA8E67B}" sibTransId="{D5C9C7B6-1974-43CF-8087-E1BA7680537A}"/>
    <dgm:cxn modelId="{0003DC11-3D6C-48F0-A4C8-C05AD895263E}" srcId="{CBA12A0A-5FCB-4018-9C03-4961BE67EC34}" destId="{05755414-EE2E-47AF-8E04-793B5C592DBC}" srcOrd="0" destOrd="0" parTransId="{4CC14225-ED9A-4C6A-97DC-FDCC010E121D}" sibTransId="{908C0041-456D-46B4-825A-E2B013242C4E}"/>
    <dgm:cxn modelId="{3ECB5A7C-2017-40E4-9393-4758155E0EBA}" type="presOf" srcId="{73A7B532-B62C-4A78-BE81-E938C2214203}" destId="{52C8D173-B078-4AFB-9561-A767AE4DC71F}" srcOrd="0" destOrd="0" presId="urn:microsoft.com/office/officeart/2005/8/layout/orgChart1"/>
    <dgm:cxn modelId="{A143C40B-FAD8-421D-8B13-F82926A54D39}" type="presOf" srcId="{42FB66EA-A1C1-42A3-A5F9-EA04132F7ACA}" destId="{EBE60426-F284-48BE-96A4-AE69E0C25767}" srcOrd="0" destOrd="0" presId="urn:microsoft.com/office/officeart/2005/8/layout/orgChart1"/>
    <dgm:cxn modelId="{959E3FFB-0086-4DCD-8A93-1AD77C897B82}" type="presOf" srcId="{E5451083-01DC-4C3F-AB14-77416BA8E67B}" destId="{FC5EC65F-E5D9-438B-BEC0-8C1F3DCB8C7B}" srcOrd="0" destOrd="0" presId="urn:microsoft.com/office/officeart/2005/8/layout/orgChart1"/>
    <dgm:cxn modelId="{EEF0807F-9951-4C37-8E64-B812A36321AA}" type="presOf" srcId="{CBA12A0A-5FCB-4018-9C03-4961BE67EC34}" destId="{050F4412-507A-440B-95E7-7492B994F27D}" srcOrd="1" destOrd="0" presId="urn:microsoft.com/office/officeart/2005/8/layout/orgChart1"/>
    <dgm:cxn modelId="{C720B16E-23F1-47C8-AF77-B6D89CA66004}" type="presOf" srcId="{1B548EE3-B405-403E-8044-1458B0F77B9C}" destId="{D6A8D630-5270-4692-9909-8962AE4DE74E}" srcOrd="0" destOrd="0" presId="urn:microsoft.com/office/officeart/2005/8/layout/orgChart1"/>
    <dgm:cxn modelId="{8F2DF0E8-10FF-4D0C-958A-13AEAAF30C8D}" srcId="{09F632CF-D726-44B7-98E5-465F1E14700C}" destId="{42FB66EA-A1C1-42A3-A5F9-EA04132F7ACA}" srcOrd="0" destOrd="0" parTransId="{680A0AB7-5BB6-4331-B199-FE9FE86F2878}" sibTransId="{F44DAC0A-44CE-4CF4-BD8F-02FD13B61DA0}"/>
    <dgm:cxn modelId="{F82EA5A1-197C-43FA-8478-8D149D690A75}" type="presOf" srcId="{09F632CF-D726-44B7-98E5-465F1E14700C}" destId="{F261D0E6-3637-49AE-8D65-E7E23ABA36E5}" srcOrd="0" destOrd="0" presId="urn:microsoft.com/office/officeart/2005/8/layout/orgChart1"/>
    <dgm:cxn modelId="{F4887246-4BBC-4552-8154-5DA756CD2F25}" type="presParOf" srcId="{F261D0E6-3637-49AE-8D65-E7E23ABA36E5}" destId="{DA4791D6-2987-4C2A-8CF7-BAC7B9B6138F}" srcOrd="0" destOrd="0" presId="urn:microsoft.com/office/officeart/2005/8/layout/orgChart1"/>
    <dgm:cxn modelId="{F0635089-0CFE-4995-92DA-16986105A73D}" type="presParOf" srcId="{DA4791D6-2987-4C2A-8CF7-BAC7B9B6138F}" destId="{C3E22258-C15D-4A41-B5BC-4084045DA9FC}" srcOrd="0" destOrd="0" presId="urn:microsoft.com/office/officeart/2005/8/layout/orgChart1"/>
    <dgm:cxn modelId="{74772557-E9FE-4A8D-9ECA-BABCB792DFBC}" type="presParOf" srcId="{C3E22258-C15D-4A41-B5BC-4084045DA9FC}" destId="{EBE60426-F284-48BE-96A4-AE69E0C25767}" srcOrd="0" destOrd="0" presId="urn:microsoft.com/office/officeart/2005/8/layout/orgChart1"/>
    <dgm:cxn modelId="{EDB81E4F-97D5-4648-9656-BF0923180826}" type="presParOf" srcId="{C3E22258-C15D-4A41-B5BC-4084045DA9FC}" destId="{8E6D2D7A-FF15-45C8-A02E-DB1299F70202}" srcOrd="1" destOrd="0" presId="urn:microsoft.com/office/officeart/2005/8/layout/orgChart1"/>
    <dgm:cxn modelId="{9A187291-7A1A-4E58-AC3F-B99C1821AB59}" type="presParOf" srcId="{DA4791D6-2987-4C2A-8CF7-BAC7B9B6138F}" destId="{5BC52865-3DB3-4EA6-9CAE-863F1F6B2924}" srcOrd="1" destOrd="0" presId="urn:microsoft.com/office/officeart/2005/8/layout/orgChart1"/>
    <dgm:cxn modelId="{2FB5C424-EFAB-433B-8B7D-18A007C54105}" type="presParOf" srcId="{5BC52865-3DB3-4EA6-9CAE-863F1F6B2924}" destId="{9E31DE61-D04B-4CB6-BD76-901F10897BA8}" srcOrd="0" destOrd="0" presId="urn:microsoft.com/office/officeart/2005/8/layout/orgChart1"/>
    <dgm:cxn modelId="{7ED7BB8E-8D1E-4B17-B10F-EC83DFBE21DF}" type="presParOf" srcId="{5BC52865-3DB3-4EA6-9CAE-863F1F6B2924}" destId="{2208B030-DCA1-479D-B0E6-193A39056551}" srcOrd="1" destOrd="0" presId="urn:microsoft.com/office/officeart/2005/8/layout/orgChart1"/>
    <dgm:cxn modelId="{827998B5-1E38-4695-BCD6-606139D575B4}" type="presParOf" srcId="{2208B030-DCA1-479D-B0E6-193A39056551}" destId="{EDB13E12-C177-42AE-AFFF-4E0D6ADE9D99}" srcOrd="0" destOrd="0" presId="urn:microsoft.com/office/officeart/2005/8/layout/orgChart1"/>
    <dgm:cxn modelId="{F349741D-B683-43FF-8214-DA2B2AAAB3A8}" type="presParOf" srcId="{EDB13E12-C177-42AE-AFFF-4E0D6ADE9D99}" destId="{52C8D173-B078-4AFB-9561-A767AE4DC71F}" srcOrd="0" destOrd="0" presId="urn:microsoft.com/office/officeart/2005/8/layout/orgChart1"/>
    <dgm:cxn modelId="{45DB5070-F14D-429C-BCF8-F8CED6A8CA07}" type="presParOf" srcId="{EDB13E12-C177-42AE-AFFF-4E0D6ADE9D99}" destId="{C339BF5E-7FD2-401E-9633-DA663FA6C755}" srcOrd="1" destOrd="0" presId="urn:microsoft.com/office/officeart/2005/8/layout/orgChart1"/>
    <dgm:cxn modelId="{C97D65DC-D635-4DF0-99BB-A6A85A7664D5}" type="presParOf" srcId="{2208B030-DCA1-479D-B0E6-193A39056551}" destId="{70629DF0-42D8-4DED-8831-237AF2D77752}" srcOrd="1" destOrd="0" presId="urn:microsoft.com/office/officeart/2005/8/layout/orgChart1"/>
    <dgm:cxn modelId="{10387BE7-2091-4413-A5FB-0E950AB0921B}" type="presParOf" srcId="{70629DF0-42D8-4DED-8831-237AF2D77752}" destId="{FC5EC65F-E5D9-438B-BEC0-8C1F3DCB8C7B}" srcOrd="0" destOrd="0" presId="urn:microsoft.com/office/officeart/2005/8/layout/orgChart1"/>
    <dgm:cxn modelId="{CB568EA1-45D4-40A1-8790-B1E3C4ED898F}" type="presParOf" srcId="{70629DF0-42D8-4DED-8831-237AF2D77752}" destId="{B05849FD-DC63-4AD0-A9B5-E85182D028CD}" srcOrd="1" destOrd="0" presId="urn:microsoft.com/office/officeart/2005/8/layout/orgChart1"/>
    <dgm:cxn modelId="{EA6C56BB-489A-4E12-A64B-E438CE09112A}" type="presParOf" srcId="{B05849FD-DC63-4AD0-A9B5-E85182D028CD}" destId="{D0C9980D-0052-4668-AD07-3BBF301FFEC0}" srcOrd="0" destOrd="0" presId="urn:microsoft.com/office/officeart/2005/8/layout/orgChart1"/>
    <dgm:cxn modelId="{C1369FDE-490B-45A6-82A3-97D0E79BD8AB}" type="presParOf" srcId="{D0C9980D-0052-4668-AD07-3BBF301FFEC0}" destId="{BDCC5B6A-CE96-4CA9-9329-84C9CCA47FF5}" srcOrd="0" destOrd="0" presId="urn:microsoft.com/office/officeart/2005/8/layout/orgChart1"/>
    <dgm:cxn modelId="{E99F0FD8-B215-4A56-AA95-F6F92D545DFF}" type="presParOf" srcId="{D0C9980D-0052-4668-AD07-3BBF301FFEC0}" destId="{245C73DF-8B9E-48E7-9D70-062C547DB45E}" srcOrd="1" destOrd="0" presId="urn:microsoft.com/office/officeart/2005/8/layout/orgChart1"/>
    <dgm:cxn modelId="{A003332E-48E1-42AA-9A61-619331CBA365}" type="presParOf" srcId="{B05849FD-DC63-4AD0-A9B5-E85182D028CD}" destId="{6E1E3D5A-38B8-4DFF-943E-7544C99CF763}" srcOrd="1" destOrd="0" presId="urn:microsoft.com/office/officeart/2005/8/layout/orgChart1"/>
    <dgm:cxn modelId="{81170976-7295-4522-8CEC-68281B398698}" type="presParOf" srcId="{6E1E3D5A-38B8-4DFF-943E-7544C99CF763}" destId="{D6A8D630-5270-4692-9909-8962AE4DE74E}" srcOrd="0" destOrd="0" presId="urn:microsoft.com/office/officeart/2005/8/layout/orgChart1"/>
    <dgm:cxn modelId="{40D257B5-F081-4C3D-ADD9-99C19990CA44}" type="presParOf" srcId="{6E1E3D5A-38B8-4DFF-943E-7544C99CF763}" destId="{BA57F6CA-3AC0-43FA-9194-44B8E4EDCEB2}" srcOrd="1" destOrd="0" presId="urn:microsoft.com/office/officeart/2005/8/layout/orgChart1"/>
    <dgm:cxn modelId="{D3698548-B711-48D9-948A-F600F686CCEB}" type="presParOf" srcId="{BA57F6CA-3AC0-43FA-9194-44B8E4EDCEB2}" destId="{AB085C55-65A3-4C97-B6AB-0E46D09C25C2}" srcOrd="0" destOrd="0" presId="urn:microsoft.com/office/officeart/2005/8/layout/orgChart1"/>
    <dgm:cxn modelId="{DA333D91-1540-4D16-BB69-0125CDC6ED00}" type="presParOf" srcId="{AB085C55-65A3-4C97-B6AB-0E46D09C25C2}" destId="{64DC736D-0CB7-4577-9FB2-43AA8F174917}" srcOrd="0" destOrd="0" presId="urn:microsoft.com/office/officeart/2005/8/layout/orgChart1"/>
    <dgm:cxn modelId="{18F57184-1103-4FDC-A002-10EDBF890E5E}" type="presParOf" srcId="{AB085C55-65A3-4C97-B6AB-0E46D09C25C2}" destId="{050F4412-507A-440B-95E7-7492B994F27D}" srcOrd="1" destOrd="0" presId="urn:microsoft.com/office/officeart/2005/8/layout/orgChart1"/>
    <dgm:cxn modelId="{38A7748D-06A4-419A-BEC9-6A5D081EE571}" type="presParOf" srcId="{BA57F6CA-3AC0-43FA-9194-44B8E4EDCEB2}" destId="{3F3D0453-6294-415A-B1FF-AB2978064852}" srcOrd="1" destOrd="0" presId="urn:microsoft.com/office/officeart/2005/8/layout/orgChart1"/>
    <dgm:cxn modelId="{079622BD-2937-4406-9514-F1AFC3236C87}" type="presParOf" srcId="{3F3D0453-6294-415A-B1FF-AB2978064852}" destId="{A0F6165A-583D-471B-B95F-131FC98BA749}" srcOrd="0" destOrd="0" presId="urn:microsoft.com/office/officeart/2005/8/layout/orgChart1"/>
    <dgm:cxn modelId="{8FBB7923-E0FD-42E2-AD58-CE520F32258B}" type="presParOf" srcId="{3F3D0453-6294-415A-B1FF-AB2978064852}" destId="{ABF28E56-E59C-47AB-9407-975BC69EAC6F}" srcOrd="1" destOrd="0" presId="urn:microsoft.com/office/officeart/2005/8/layout/orgChart1"/>
    <dgm:cxn modelId="{DF6CC9C8-6CC3-478E-BE5B-C692551EBAAE}" type="presParOf" srcId="{ABF28E56-E59C-47AB-9407-975BC69EAC6F}" destId="{54970428-FA3D-4C9E-BF92-BCA24638B85B}" srcOrd="0" destOrd="0" presId="urn:microsoft.com/office/officeart/2005/8/layout/orgChart1"/>
    <dgm:cxn modelId="{05727681-668A-4126-BF71-7F3F435F5A0F}" type="presParOf" srcId="{54970428-FA3D-4C9E-BF92-BCA24638B85B}" destId="{1B864506-C5C2-4DBE-887A-A1E1216F3365}" srcOrd="0" destOrd="0" presId="urn:microsoft.com/office/officeart/2005/8/layout/orgChart1"/>
    <dgm:cxn modelId="{24DBCB92-8AA3-42D8-B8DF-A4275753FAF4}" type="presParOf" srcId="{54970428-FA3D-4C9E-BF92-BCA24638B85B}" destId="{6E581298-A7E5-4BF5-8C2E-A96DC3F1199F}" srcOrd="1" destOrd="0" presId="urn:microsoft.com/office/officeart/2005/8/layout/orgChart1"/>
    <dgm:cxn modelId="{592D6513-6780-4541-BF36-0805E3BF6130}" type="presParOf" srcId="{ABF28E56-E59C-47AB-9407-975BC69EAC6F}" destId="{C2D80639-783C-4695-AF19-5428BABC49C9}" srcOrd="1" destOrd="0" presId="urn:microsoft.com/office/officeart/2005/8/layout/orgChart1"/>
    <dgm:cxn modelId="{21610651-007F-4F06-B14E-D25FDF3681D8}" type="presParOf" srcId="{C2D80639-783C-4695-AF19-5428BABC49C9}" destId="{BA63DED7-FF47-438E-9350-851A4DB6AD5A}" srcOrd="0" destOrd="0" presId="urn:microsoft.com/office/officeart/2005/8/layout/orgChart1"/>
    <dgm:cxn modelId="{721CFEB1-96FE-449B-B10E-F534A218198E}" type="presParOf" srcId="{C2D80639-783C-4695-AF19-5428BABC49C9}" destId="{ABC4A5D4-5645-4C4F-BA21-5F4A8DC659D8}" srcOrd="1" destOrd="0" presId="urn:microsoft.com/office/officeart/2005/8/layout/orgChart1"/>
    <dgm:cxn modelId="{0E60BF39-68FC-4AC8-B24C-894D9A94BF51}" type="presParOf" srcId="{ABC4A5D4-5645-4C4F-BA21-5F4A8DC659D8}" destId="{0324D5FA-9ADC-4020-ADF0-31DBC4E3F4FE}" srcOrd="0" destOrd="0" presId="urn:microsoft.com/office/officeart/2005/8/layout/orgChart1"/>
    <dgm:cxn modelId="{2490BD33-AE9F-4130-9AB4-819916A264BB}" type="presParOf" srcId="{0324D5FA-9ADC-4020-ADF0-31DBC4E3F4FE}" destId="{17853AB6-001B-43B1-AC7D-260FBF88A9F9}" srcOrd="0" destOrd="0" presId="urn:microsoft.com/office/officeart/2005/8/layout/orgChart1"/>
    <dgm:cxn modelId="{00DEE38C-C853-403B-B2F0-52370FA08A12}" type="presParOf" srcId="{0324D5FA-9ADC-4020-ADF0-31DBC4E3F4FE}" destId="{2C1E708A-CB4D-40C1-AFC1-490AC6EAF0DD}" srcOrd="1" destOrd="0" presId="urn:microsoft.com/office/officeart/2005/8/layout/orgChart1"/>
    <dgm:cxn modelId="{7ECFFA85-6C2E-47B7-8AA6-CCF614239189}" type="presParOf" srcId="{ABC4A5D4-5645-4C4F-BA21-5F4A8DC659D8}" destId="{E33BD1B7-F0AD-4943-AC50-348B18272197}" srcOrd="1" destOrd="0" presId="urn:microsoft.com/office/officeart/2005/8/layout/orgChart1"/>
    <dgm:cxn modelId="{A7173BC7-C361-4AF3-B601-51DDBECA567E}" type="presParOf" srcId="{ABC4A5D4-5645-4C4F-BA21-5F4A8DC659D8}" destId="{3E765EBC-6C13-43BD-9F1E-1F8F930CDA2E}" srcOrd="2" destOrd="0" presId="urn:microsoft.com/office/officeart/2005/8/layout/orgChart1"/>
    <dgm:cxn modelId="{884509FF-F973-4238-94E2-E22D72187C29}" type="presParOf" srcId="{C2D80639-783C-4695-AF19-5428BABC49C9}" destId="{027C9F06-A2BB-4488-9A20-F15E7D61D0E6}" srcOrd="2" destOrd="0" presId="urn:microsoft.com/office/officeart/2005/8/layout/orgChart1"/>
    <dgm:cxn modelId="{8E599E0D-5DE4-4088-A52A-9C016DAAEE8F}" type="presParOf" srcId="{C2D80639-783C-4695-AF19-5428BABC49C9}" destId="{A990C3C0-4B64-49B9-9F23-BC449A866D0E}" srcOrd="3" destOrd="0" presId="urn:microsoft.com/office/officeart/2005/8/layout/orgChart1"/>
    <dgm:cxn modelId="{CD768702-F75F-43FE-9B29-01B3F70D47AD}" type="presParOf" srcId="{A990C3C0-4B64-49B9-9F23-BC449A866D0E}" destId="{53EA37C3-29F3-4F3E-8E88-566CF9171CC3}" srcOrd="0" destOrd="0" presId="urn:microsoft.com/office/officeart/2005/8/layout/orgChart1"/>
    <dgm:cxn modelId="{D02A786C-ED52-4CE2-9A13-B481826ED210}" type="presParOf" srcId="{53EA37C3-29F3-4F3E-8E88-566CF9171CC3}" destId="{928A4DBE-D69E-4F6D-9D44-B67148C44CAD}" srcOrd="0" destOrd="0" presId="urn:microsoft.com/office/officeart/2005/8/layout/orgChart1"/>
    <dgm:cxn modelId="{D670083E-8A71-4702-9E0E-51F0A56E605B}" type="presParOf" srcId="{53EA37C3-29F3-4F3E-8E88-566CF9171CC3}" destId="{49F317EC-4739-4B8D-9CD4-AC37AE3DA840}" srcOrd="1" destOrd="0" presId="urn:microsoft.com/office/officeart/2005/8/layout/orgChart1"/>
    <dgm:cxn modelId="{40A254B5-53D7-4CBF-A584-7932F6F6F84F}" type="presParOf" srcId="{A990C3C0-4B64-49B9-9F23-BC449A866D0E}" destId="{F3277649-19D7-4BAE-BD83-279F271D5949}" srcOrd="1" destOrd="0" presId="urn:microsoft.com/office/officeart/2005/8/layout/orgChart1"/>
    <dgm:cxn modelId="{AF4FF1B7-2F5B-4F4A-B1C7-46E4604B4BE3}" type="presParOf" srcId="{A990C3C0-4B64-49B9-9F23-BC449A866D0E}" destId="{D1272653-4F59-422D-B774-85F2AF247240}" srcOrd="2" destOrd="0" presId="urn:microsoft.com/office/officeart/2005/8/layout/orgChart1"/>
    <dgm:cxn modelId="{83F4F58B-AF42-4984-B4A2-1B99B93E64F5}" type="presParOf" srcId="{ABF28E56-E59C-47AB-9407-975BC69EAC6F}" destId="{CA20A21B-ADB3-4BC2-B4DA-6B01208D34D6}" srcOrd="2" destOrd="0" presId="urn:microsoft.com/office/officeart/2005/8/layout/orgChart1"/>
    <dgm:cxn modelId="{BBC63321-DEB2-424F-9C45-3BC7E79108C8}" type="presParOf" srcId="{BA57F6CA-3AC0-43FA-9194-44B8E4EDCEB2}" destId="{71293993-3C63-4773-8A38-076B90176B56}" srcOrd="2" destOrd="0" presId="urn:microsoft.com/office/officeart/2005/8/layout/orgChart1"/>
    <dgm:cxn modelId="{A99D6F25-5EE5-4133-9E45-8E961269A9BF}" type="presParOf" srcId="{B05849FD-DC63-4AD0-A9B5-E85182D028CD}" destId="{E00697B6-7DAA-4F6C-A8C2-46CCCB963F55}" srcOrd="2" destOrd="0" presId="urn:microsoft.com/office/officeart/2005/8/layout/orgChart1"/>
    <dgm:cxn modelId="{6AC53221-6918-4E91-875D-B064F4E18101}" type="presParOf" srcId="{2208B030-DCA1-479D-B0E6-193A39056551}" destId="{8272FE2B-6C43-4D58-90E3-EB523CDFBF4B}" srcOrd="2" destOrd="0" presId="urn:microsoft.com/office/officeart/2005/8/layout/orgChart1"/>
    <dgm:cxn modelId="{50B923FE-A5CD-4FEA-BA80-454B3567AC29}" type="presParOf" srcId="{DA4791D6-2987-4C2A-8CF7-BAC7B9B6138F}" destId="{96C20630-0903-4E91-8BAA-E2113DE73A8E}"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C9F06-A2BB-4488-9A20-F15E7D61D0E6}">
      <dsp:nvSpPr>
        <dsp:cNvPr id="0" name=""/>
        <dsp:cNvSpPr/>
      </dsp:nvSpPr>
      <dsp:spPr>
        <a:xfrm>
          <a:off x="3324485" y="5554913"/>
          <a:ext cx="963927" cy="1573831"/>
        </a:xfrm>
        <a:custGeom>
          <a:avLst/>
          <a:gdLst/>
          <a:ahLst/>
          <a:cxnLst/>
          <a:rect l="0" t="0" r="0" b="0"/>
          <a:pathLst>
            <a:path>
              <a:moveTo>
                <a:pt x="0" y="0"/>
              </a:moveTo>
              <a:lnTo>
                <a:pt x="0" y="1573831"/>
              </a:lnTo>
              <a:lnTo>
                <a:pt x="963927" y="157383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63DED7-FF47-438E-9350-851A4DB6AD5A}">
      <dsp:nvSpPr>
        <dsp:cNvPr id="0" name=""/>
        <dsp:cNvSpPr/>
      </dsp:nvSpPr>
      <dsp:spPr>
        <a:xfrm>
          <a:off x="3324485" y="5554913"/>
          <a:ext cx="963927" cy="644132"/>
        </a:xfrm>
        <a:custGeom>
          <a:avLst/>
          <a:gdLst/>
          <a:ahLst/>
          <a:cxnLst/>
          <a:rect l="0" t="0" r="0" b="0"/>
          <a:pathLst>
            <a:path>
              <a:moveTo>
                <a:pt x="0" y="0"/>
              </a:moveTo>
              <a:lnTo>
                <a:pt x="0" y="644132"/>
              </a:lnTo>
              <a:lnTo>
                <a:pt x="963927" y="64413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6165A-583D-471B-B95F-131FC98BA749}">
      <dsp:nvSpPr>
        <dsp:cNvPr id="0" name=""/>
        <dsp:cNvSpPr/>
      </dsp:nvSpPr>
      <dsp:spPr>
        <a:xfrm>
          <a:off x="5849239" y="4597132"/>
          <a:ext cx="91440" cy="348637"/>
        </a:xfrm>
        <a:custGeom>
          <a:avLst/>
          <a:gdLst/>
          <a:ahLst/>
          <a:cxnLst/>
          <a:rect l="0" t="0" r="0" b="0"/>
          <a:pathLst>
            <a:path>
              <a:moveTo>
                <a:pt x="45720" y="0"/>
              </a:moveTo>
              <a:lnTo>
                <a:pt x="45720" y="3486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8D630-5270-4692-9909-8962AE4DE74E}">
      <dsp:nvSpPr>
        <dsp:cNvPr id="0" name=""/>
        <dsp:cNvSpPr/>
      </dsp:nvSpPr>
      <dsp:spPr>
        <a:xfrm>
          <a:off x="2146353" y="3638304"/>
          <a:ext cx="2128604" cy="653732"/>
        </a:xfrm>
        <a:custGeom>
          <a:avLst/>
          <a:gdLst/>
          <a:ahLst/>
          <a:cxnLst/>
          <a:rect l="0" t="0" r="0" b="0"/>
          <a:pathLst>
            <a:path>
              <a:moveTo>
                <a:pt x="0" y="0"/>
              </a:moveTo>
              <a:lnTo>
                <a:pt x="0" y="653732"/>
              </a:lnTo>
              <a:lnTo>
                <a:pt x="2128604" y="65373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EC65F-E5D9-438B-BEC0-8C1F3DCB8C7B}">
      <dsp:nvSpPr>
        <dsp:cNvPr id="0" name=""/>
        <dsp:cNvSpPr/>
      </dsp:nvSpPr>
      <dsp:spPr>
        <a:xfrm>
          <a:off x="3528671" y="2646498"/>
          <a:ext cx="91440" cy="348637"/>
        </a:xfrm>
        <a:custGeom>
          <a:avLst/>
          <a:gdLst/>
          <a:ahLst/>
          <a:cxnLst/>
          <a:rect l="0" t="0" r="0" b="0"/>
          <a:pathLst>
            <a:path>
              <a:moveTo>
                <a:pt x="45720" y="0"/>
              </a:moveTo>
              <a:lnTo>
                <a:pt x="45720" y="3486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1DE61-D04B-4CB6-BD76-901F10897BA8}">
      <dsp:nvSpPr>
        <dsp:cNvPr id="0" name=""/>
        <dsp:cNvSpPr/>
      </dsp:nvSpPr>
      <dsp:spPr>
        <a:xfrm>
          <a:off x="3528671" y="1640471"/>
          <a:ext cx="91440" cy="348637"/>
        </a:xfrm>
        <a:custGeom>
          <a:avLst/>
          <a:gdLst/>
          <a:ahLst/>
          <a:cxnLst/>
          <a:rect l="0" t="0" r="0" b="0"/>
          <a:pathLst>
            <a:path>
              <a:moveTo>
                <a:pt x="45720" y="0"/>
              </a:moveTo>
              <a:lnTo>
                <a:pt x="45720" y="3486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60426-F284-48BE-96A4-AE69E0C25767}">
      <dsp:nvSpPr>
        <dsp:cNvPr id="0" name=""/>
        <dsp:cNvSpPr/>
      </dsp:nvSpPr>
      <dsp:spPr>
        <a:xfrm>
          <a:off x="4295" y="560468"/>
          <a:ext cx="7140192" cy="108000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b="1" kern="1200">
              <a:latin typeface="Helvetica" panose="020B0604020202020204" pitchFamily="34" charset="0"/>
              <a:cs typeface="Helvetica" panose="020B0604020202020204" pitchFamily="34" charset="0"/>
            </a:rPr>
            <a:t>Investigación descriptiva y correlacional;</a:t>
          </a:r>
          <a:br>
            <a:rPr lang="es-CO" sz="2500" b="1" kern="1200">
              <a:latin typeface="Helvetica" panose="020B0604020202020204" pitchFamily="34" charset="0"/>
              <a:cs typeface="Helvetica" panose="020B0604020202020204" pitchFamily="34" charset="0"/>
            </a:rPr>
          </a:br>
          <a:r>
            <a:rPr lang="es-CO" sz="2500" b="1" kern="1200">
              <a:latin typeface="Helvetica" panose="020B0604020202020204" pitchFamily="34" charset="0"/>
              <a:cs typeface="Helvetica" panose="020B0604020202020204" pitchFamily="34" charset="0"/>
            </a:rPr>
            <a:t>Método Deductivo y</a:t>
          </a:r>
          <a:br>
            <a:rPr lang="es-CO" sz="2500" b="1" kern="1200">
              <a:latin typeface="Helvetica" panose="020B0604020202020204" pitchFamily="34" charset="0"/>
              <a:cs typeface="Helvetica" panose="020B0604020202020204" pitchFamily="34" charset="0"/>
            </a:rPr>
          </a:br>
          <a:r>
            <a:rPr lang="es-CO" sz="2500" b="1" kern="1200">
              <a:latin typeface="Helvetica" panose="020B0604020202020204" pitchFamily="34" charset="0"/>
              <a:cs typeface="Helvetica" panose="020B0604020202020204" pitchFamily="34" charset="0"/>
            </a:rPr>
            <a:t>Técnica Experimental</a:t>
          </a:r>
        </a:p>
      </dsp:txBody>
      <dsp:txXfrm>
        <a:off x="4295" y="560468"/>
        <a:ext cx="7140192" cy="1080003"/>
      </dsp:txXfrm>
    </dsp:sp>
    <dsp:sp modelId="{52C8D173-B078-4AFB-9561-A767AE4DC71F}">
      <dsp:nvSpPr>
        <dsp:cNvPr id="0" name=""/>
        <dsp:cNvSpPr/>
      </dsp:nvSpPr>
      <dsp:spPr>
        <a:xfrm>
          <a:off x="1075325" y="1989109"/>
          <a:ext cx="4998131" cy="65738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b="1" kern="1200">
              <a:latin typeface="Helvetica" panose="020B0604020202020204" pitchFamily="34" charset="0"/>
              <a:cs typeface="Helvetica" panose="020B0604020202020204" pitchFamily="34" charset="0"/>
            </a:rPr>
            <a:t>Capacitación y manejo del banco de Vibraciones</a:t>
          </a:r>
        </a:p>
      </dsp:txBody>
      <dsp:txXfrm>
        <a:off x="1075325" y="1989109"/>
        <a:ext cx="4998131" cy="657388"/>
      </dsp:txXfrm>
    </dsp:sp>
    <dsp:sp modelId="{BDCC5B6A-CE96-4CA9-9329-84C9CCA47FF5}">
      <dsp:nvSpPr>
        <dsp:cNvPr id="0" name=""/>
        <dsp:cNvSpPr/>
      </dsp:nvSpPr>
      <dsp:spPr>
        <a:xfrm>
          <a:off x="1789343" y="2995135"/>
          <a:ext cx="3570096" cy="64316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a:latin typeface="Helvetica" panose="020B0604020202020204" pitchFamily="34" charset="0"/>
              <a:cs typeface="Helvetica" panose="020B0604020202020204" pitchFamily="34" charset="0"/>
            </a:rPr>
            <a:t>Obtención de Muestras</a:t>
          </a:r>
        </a:p>
      </dsp:txBody>
      <dsp:txXfrm>
        <a:off x="1789343" y="2995135"/>
        <a:ext cx="3570096" cy="643169"/>
      </dsp:txXfrm>
    </dsp:sp>
    <dsp:sp modelId="{64DC736D-0CB7-4577-9FB2-43AA8F174917}">
      <dsp:nvSpPr>
        <dsp:cNvPr id="0" name=""/>
        <dsp:cNvSpPr/>
      </dsp:nvSpPr>
      <dsp:spPr>
        <a:xfrm>
          <a:off x="4274957" y="3986942"/>
          <a:ext cx="3240002" cy="610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dirty="0">
              <a:latin typeface="Helvetica" panose="020B0604020202020204" pitchFamily="34" charset="0"/>
              <a:cs typeface="Helvetica" panose="020B0604020202020204" pitchFamily="34" charset="0"/>
            </a:rPr>
            <a:t>Algoritmo en Matlab</a:t>
          </a:r>
        </a:p>
      </dsp:txBody>
      <dsp:txXfrm>
        <a:off x="4274957" y="3986942"/>
        <a:ext cx="3240002" cy="610190"/>
      </dsp:txXfrm>
    </dsp:sp>
    <dsp:sp modelId="{1B864506-C5C2-4DBE-887A-A1E1216F3365}">
      <dsp:nvSpPr>
        <dsp:cNvPr id="0" name=""/>
        <dsp:cNvSpPr/>
      </dsp:nvSpPr>
      <dsp:spPr>
        <a:xfrm>
          <a:off x="2681867" y="4945769"/>
          <a:ext cx="6426182" cy="6091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a:latin typeface="Helvetica" panose="020B0604020202020204" pitchFamily="34" charset="0"/>
              <a:cs typeface="Helvetica" panose="020B0604020202020204" pitchFamily="34" charset="0"/>
            </a:rPr>
            <a:t>Transformada Cepstrum de las Muestras</a:t>
          </a:r>
        </a:p>
      </dsp:txBody>
      <dsp:txXfrm>
        <a:off x="2681867" y="4945769"/>
        <a:ext cx="6426182" cy="609144"/>
      </dsp:txXfrm>
    </dsp:sp>
    <dsp:sp modelId="{17853AB6-001B-43B1-AC7D-260FBF88A9F9}">
      <dsp:nvSpPr>
        <dsp:cNvPr id="0" name=""/>
        <dsp:cNvSpPr/>
      </dsp:nvSpPr>
      <dsp:spPr>
        <a:xfrm>
          <a:off x="4288413" y="5903551"/>
          <a:ext cx="4680007" cy="5909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a:latin typeface="Helvetica" panose="020B0604020202020204" pitchFamily="34" charset="0"/>
              <a:cs typeface="Helvetica" panose="020B0604020202020204" pitchFamily="34" charset="0"/>
            </a:rPr>
            <a:t>Caracteristicas de las Muestras</a:t>
          </a:r>
        </a:p>
      </dsp:txBody>
      <dsp:txXfrm>
        <a:off x="4288413" y="5903551"/>
        <a:ext cx="4680007" cy="590990"/>
      </dsp:txXfrm>
    </dsp:sp>
    <dsp:sp modelId="{928A4DBE-D69E-4F6D-9D44-B67148C44CAD}">
      <dsp:nvSpPr>
        <dsp:cNvPr id="0" name=""/>
        <dsp:cNvSpPr/>
      </dsp:nvSpPr>
      <dsp:spPr>
        <a:xfrm>
          <a:off x="4288413" y="6843178"/>
          <a:ext cx="3482538" cy="57113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CO" sz="2500" kern="1200">
              <a:latin typeface="Helvetica" panose="020B0604020202020204" pitchFamily="34" charset="0"/>
              <a:cs typeface="Helvetica" panose="020B0604020202020204" pitchFamily="34" charset="0"/>
            </a:rPr>
            <a:t>Distancia Euclidiana</a:t>
          </a:r>
        </a:p>
      </dsp:txBody>
      <dsp:txXfrm>
        <a:off x="4288413" y="6843178"/>
        <a:ext cx="3482538" cy="5711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0.19375</cdr:x>
      <cdr:y>0.89124</cdr:y>
    </cdr:from>
    <cdr:to>
      <cdr:x>0.90833</cdr:x>
      <cdr:y>1</cdr:y>
    </cdr:to>
    <cdr:sp macro="" textlink="">
      <cdr:nvSpPr>
        <cdr:cNvPr id="2" name="CuadroTexto 1"/>
        <cdr:cNvSpPr txBox="1"/>
      </cdr:nvSpPr>
      <cdr:spPr>
        <a:xfrm xmlns:a="http://schemas.openxmlformats.org/drawingml/2006/main">
          <a:off x="885824" y="2809875"/>
          <a:ext cx="3267075" cy="342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0.21567</cdr:x>
      <cdr:y>0.78847</cdr:y>
    </cdr:from>
    <cdr:to>
      <cdr:x>0.90942</cdr:x>
      <cdr:y>0.86702</cdr:y>
    </cdr:to>
    <cdr:sp macro="" textlink="">
      <cdr:nvSpPr>
        <cdr:cNvPr id="3" name="CuadroTexto 2"/>
        <cdr:cNvSpPr txBox="1"/>
      </cdr:nvSpPr>
      <cdr:spPr>
        <a:xfrm xmlns:a="http://schemas.openxmlformats.org/drawingml/2006/main">
          <a:off x="2092339" y="3679995"/>
          <a:ext cx="6730410" cy="3666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2000" b="1" dirty="0">
              <a:latin typeface="Helvetica" panose="020B0604020202020204" pitchFamily="34" charset="0"/>
              <a:cs typeface="Helvetica" panose="020B0604020202020204" pitchFamily="34" charset="0"/>
            </a:rPr>
            <a:t>1 </a:t>
          </a:r>
          <a:r>
            <a:rPr lang="es-CO" sz="2000" b="1" baseline="0" dirty="0">
              <a:latin typeface="Helvetica" panose="020B0604020202020204" pitchFamily="34" charset="0"/>
              <a:cs typeface="Helvetica" panose="020B0604020202020204" pitchFamily="34" charset="0"/>
            </a:rPr>
            <a:t>      </a:t>
          </a:r>
          <a:r>
            <a:rPr lang="es-CO" sz="2000" b="1" baseline="0" dirty="0" smtClean="0">
              <a:latin typeface="Helvetica" panose="020B0604020202020204" pitchFamily="34" charset="0"/>
              <a:cs typeface="Helvetica" panose="020B0604020202020204" pitchFamily="34" charset="0"/>
            </a:rPr>
            <a:t>      </a:t>
          </a:r>
          <a:r>
            <a:rPr lang="es-CO" sz="2000" b="1" baseline="0" dirty="0">
              <a:latin typeface="Helvetica" panose="020B0604020202020204" pitchFamily="34" charset="0"/>
              <a:cs typeface="Helvetica" panose="020B0604020202020204" pitchFamily="34" charset="0"/>
            </a:rPr>
            <a:t>1      </a:t>
          </a:r>
          <a:r>
            <a:rPr lang="es-CO" sz="2000" b="1" baseline="0" dirty="0" smtClean="0">
              <a:latin typeface="Helvetica" panose="020B0604020202020204" pitchFamily="34" charset="0"/>
              <a:cs typeface="Helvetica" panose="020B0604020202020204" pitchFamily="34" charset="0"/>
            </a:rPr>
            <a:t>       </a:t>
          </a:r>
          <a:r>
            <a:rPr lang="es-CO" sz="2000" b="1" baseline="0" dirty="0">
              <a:latin typeface="Helvetica" panose="020B0604020202020204" pitchFamily="34" charset="0"/>
              <a:cs typeface="Helvetica" panose="020B0604020202020204" pitchFamily="34" charset="0"/>
            </a:rPr>
            <a:t>2      </a:t>
          </a:r>
          <a:r>
            <a:rPr lang="es-CO" sz="2000" b="1" baseline="0" dirty="0" smtClean="0">
              <a:latin typeface="Helvetica" panose="020B0604020202020204" pitchFamily="34" charset="0"/>
              <a:cs typeface="Helvetica" panose="020B0604020202020204" pitchFamily="34" charset="0"/>
            </a:rPr>
            <a:t>       </a:t>
          </a:r>
          <a:r>
            <a:rPr lang="es-CO" sz="2000" b="1" baseline="0" dirty="0">
              <a:latin typeface="Helvetica" panose="020B0604020202020204" pitchFamily="34" charset="0"/>
              <a:cs typeface="Helvetica" panose="020B0604020202020204" pitchFamily="34" charset="0"/>
            </a:rPr>
            <a:t>2     </a:t>
          </a:r>
          <a:r>
            <a:rPr lang="es-CO" sz="2000" b="1" baseline="0" dirty="0" smtClean="0">
              <a:latin typeface="Helvetica" panose="020B0604020202020204" pitchFamily="34" charset="0"/>
              <a:cs typeface="Helvetica" panose="020B0604020202020204" pitchFamily="34" charset="0"/>
            </a:rPr>
            <a:t>       </a:t>
          </a:r>
          <a:r>
            <a:rPr lang="es-CO" sz="2000" b="1" baseline="0" dirty="0">
              <a:latin typeface="Helvetica" panose="020B0604020202020204" pitchFamily="34" charset="0"/>
              <a:cs typeface="Helvetica" panose="020B0604020202020204" pitchFamily="34" charset="0"/>
            </a:rPr>
            <a:t>3       </a:t>
          </a:r>
          <a:r>
            <a:rPr lang="es-CO" sz="2000" b="1" baseline="0" dirty="0" smtClean="0">
              <a:latin typeface="Helvetica" panose="020B0604020202020204" pitchFamily="34" charset="0"/>
              <a:cs typeface="Helvetica" panose="020B0604020202020204" pitchFamily="34" charset="0"/>
            </a:rPr>
            <a:t>      </a:t>
          </a:r>
          <a:r>
            <a:rPr lang="es-CO" sz="2000" b="1" baseline="0" dirty="0">
              <a:latin typeface="Helvetica" panose="020B0604020202020204" pitchFamily="34" charset="0"/>
              <a:cs typeface="Helvetica" panose="020B0604020202020204" pitchFamily="34" charset="0"/>
            </a:rPr>
            <a:t>3      </a:t>
          </a:r>
          <a:r>
            <a:rPr lang="es-CO" sz="2000" b="1" baseline="0" dirty="0" smtClean="0">
              <a:latin typeface="Helvetica" panose="020B0604020202020204" pitchFamily="34" charset="0"/>
              <a:cs typeface="Helvetica" panose="020B0604020202020204" pitchFamily="34" charset="0"/>
            </a:rPr>
            <a:t>       </a:t>
          </a:r>
          <a:r>
            <a:rPr lang="es-CO" sz="2000" b="1" baseline="0" dirty="0">
              <a:latin typeface="Helvetica" panose="020B0604020202020204" pitchFamily="34" charset="0"/>
              <a:cs typeface="Helvetica" panose="020B0604020202020204" pitchFamily="34" charset="0"/>
            </a:rPr>
            <a:t>4</a:t>
          </a:r>
          <a:endParaRPr lang="es-CO" sz="2000" b="1" dirty="0">
            <a:latin typeface="Helvetica" panose="020B0604020202020204" pitchFamily="34" charset="0"/>
            <a:cs typeface="Helvetica"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2745C-C8A5-4342-BB9A-E06C672C9F80}" type="datetimeFigureOut">
              <a:rPr lang="es-CO" smtClean="0"/>
              <a:t>20/10/2017</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5E637-DCFA-4644-B31B-C2E988C7CFC4}" type="slidenum">
              <a:rPr lang="es-CO" smtClean="0"/>
              <a:t>‹Nº›</a:t>
            </a:fld>
            <a:endParaRPr lang="es-CO"/>
          </a:p>
        </p:txBody>
      </p:sp>
    </p:spTree>
    <p:extLst>
      <p:ext uri="{BB962C8B-B14F-4D97-AF65-F5344CB8AC3E}">
        <p14:creationId xmlns:p14="http://schemas.microsoft.com/office/powerpoint/2010/main" val="393229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A5E637-DCFA-4644-B31B-C2E988C7CFC4}" type="slidenum">
              <a:rPr lang="es-CO" smtClean="0"/>
              <a:t>1</a:t>
            </a:fld>
            <a:endParaRPr lang="es-CO"/>
          </a:p>
        </p:txBody>
      </p:sp>
    </p:spTree>
    <p:extLst>
      <p:ext uri="{BB962C8B-B14F-4D97-AF65-F5344CB8AC3E}">
        <p14:creationId xmlns:p14="http://schemas.microsoft.com/office/powerpoint/2010/main" val="259308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13420203"/>
            <a:ext cx="27539395" cy="9260137"/>
          </a:xfrm>
        </p:spPr>
        <p:txBody>
          <a:bodyPr/>
          <a:lstStyle/>
          <a:p>
            <a:r>
              <a:rPr lang="en-US" smtClean="0"/>
              <a:t>Click to edit Master title style</a:t>
            </a:r>
            <a:endParaRPr lang="en-US"/>
          </a:p>
        </p:txBody>
      </p:sp>
      <p:sp>
        <p:nvSpPr>
          <p:cNvPr id="3" name="Subtitle 2"/>
          <p:cNvSpPr>
            <a:spLocks noGrp="1"/>
          </p:cNvSpPr>
          <p:nvPr>
            <p:ph type="subTitle" idx="1"/>
          </p:nvPr>
        </p:nvSpPr>
        <p:spPr>
          <a:xfrm>
            <a:off x="4859893" y="24480361"/>
            <a:ext cx="22679502" cy="11040164"/>
          </a:xfrm>
        </p:spPr>
        <p:txBody>
          <a:bodyPr/>
          <a:lstStyle>
            <a:lvl1pPr marL="0" indent="0" algn="ctr">
              <a:buNone/>
              <a:defRPr>
                <a:solidFill>
                  <a:schemeClr val="tx1">
                    <a:tint val="75000"/>
                  </a:schemeClr>
                </a:solidFill>
              </a:defRPr>
            </a:lvl1pPr>
            <a:lvl2pPr marL="2044309" indent="0" algn="ctr">
              <a:buNone/>
              <a:defRPr>
                <a:solidFill>
                  <a:schemeClr val="tx1">
                    <a:tint val="75000"/>
                  </a:schemeClr>
                </a:solidFill>
              </a:defRPr>
            </a:lvl2pPr>
            <a:lvl3pPr marL="4088619" indent="0" algn="ctr">
              <a:buNone/>
              <a:defRPr>
                <a:solidFill>
                  <a:schemeClr val="tx1">
                    <a:tint val="75000"/>
                  </a:schemeClr>
                </a:solidFill>
              </a:defRPr>
            </a:lvl3pPr>
            <a:lvl4pPr marL="6132928" indent="0" algn="ctr">
              <a:buNone/>
              <a:defRPr>
                <a:solidFill>
                  <a:schemeClr val="tx1">
                    <a:tint val="75000"/>
                  </a:schemeClr>
                </a:solidFill>
              </a:defRPr>
            </a:lvl4pPr>
            <a:lvl5pPr marL="8177237" indent="0" algn="ctr">
              <a:buNone/>
              <a:defRPr>
                <a:solidFill>
                  <a:schemeClr val="tx1">
                    <a:tint val="75000"/>
                  </a:schemeClr>
                </a:solidFill>
              </a:defRPr>
            </a:lvl5pPr>
            <a:lvl6pPr marL="10221546" indent="0" algn="ctr">
              <a:buNone/>
              <a:defRPr>
                <a:solidFill>
                  <a:schemeClr val="tx1">
                    <a:tint val="75000"/>
                  </a:schemeClr>
                </a:solidFill>
              </a:defRPr>
            </a:lvl6pPr>
            <a:lvl7pPr marL="12265856" indent="0" algn="ctr">
              <a:buNone/>
              <a:defRPr>
                <a:solidFill>
                  <a:schemeClr val="tx1">
                    <a:tint val="75000"/>
                  </a:schemeClr>
                </a:solidFill>
              </a:defRPr>
            </a:lvl7pPr>
            <a:lvl8pPr marL="14310166" indent="0" algn="ctr">
              <a:buNone/>
              <a:defRPr>
                <a:solidFill>
                  <a:schemeClr val="tx1">
                    <a:tint val="75000"/>
                  </a:schemeClr>
                </a:solidFill>
              </a:defRPr>
            </a:lvl8pPr>
            <a:lvl9pPr marL="163544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D2820-0D82-454D-80AC-966B62AB1E49}"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1079189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D2820-0D82-454D-80AC-966B62AB1E49}"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303108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64393" y="10150155"/>
            <a:ext cx="26240051" cy="2162431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33002" y="10150155"/>
            <a:ext cx="78191404" cy="2162431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D2820-0D82-454D-80AC-966B62AB1E49}"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34604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D2820-0D82-454D-80AC-966B62AB1E49}"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341578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2" y="27760412"/>
            <a:ext cx="27539395" cy="8580127"/>
          </a:xfrm>
        </p:spPr>
        <p:txBody>
          <a:bodyPr anchor="t"/>
          <a:lstStyle>
            <a:lvl1pPr algn="l">
              <a:defRPr sz="17899" b="1" cap="all"/>
            </a:lvl1pPr>
          </a:lstStyle>
          <a:p>
            <a:r>
              <a:rPr lang="en-US" smtClean="0"/>
              <a:t>Click to edit Master title style</a:t>
            </a:r>
            <a:endParaRPr lang="en-US"/>
          </a:p>
        </p:txBody>
      </p:sp>
      <p:sp>
        <p:nvSpPr>
          <p:cNvPr id="3" name="Text Placeholder 2"/>
          <p:cNvSpPr>
            <a:spLocks noGrp="1"/>
          </p:cNvSpPr>
          <p:nvPr>
            <p:ph type="body" idx="1"/>
          </p:nvPr>
        </p:nvSpPr>
        <p:spPr>
          <a:xfrm>
            <a:off x="2559322" y="18310278"/>
            <a:ext cx="27539395" cy="9450136"/>
          </a:xfrm>
        </p:spPr>
        <p:txBody>
          <a:bodyPr anchor="b"/>
          <a:lstStyle>
            <a:lvl1pPr marL="0" indent="0">
              <a:buNone/>
              <a:defRPr sz="8902">
                <a:solidFill>
                  <a:schemeClr val="tx1">
                    <a:tint val="75000"/>
                  </a:schemeClr>
                </a:solidFill>
              </a:defRPr>
            </a:lvl1pPr>
            <a:lvl2pPr marL="2044309" indent="0">
              <a:buNone/>
              <a:defRPr sz="8020">
                <a:solidFill>
                  <a:schemeClr val="tx1">
                    <a:tint val="75000"/>
                  </a:schemeClr>
                </a:solidFill>
              </a:defRPr>
            </a:lvl2pPr>
            <a:lvl3pPr marL="4088619" indent="0">
              <a:buNone/>
              <a:defRPr sz="7141">
                <a:solidFill>
                  <a:schemeClr val="tx1">
                    <a:tint val="75000"/>
                  </a:schemeClr>
                </a:solidFill>
              </a:defRPr>
            </a:lvl3pPr>
            <a:lvl4pPr marL="6132928" indent="0">
              <a:buNone/>
              <a:defRPr sz="6260">
                <a:solidFill>
                  <a:schemeClr val="tx1">
                    <a:tint val="75000"/>
                  </a:schemeClr>
                </a:solidFill>
              </a:defRPr>
            </a:lvl4pPr>
            <a:lvl5pPr marL="8177237" indent="0">
              <a:buNone/>
              <a:defRPr sz="6260">
                <a:solidFill>
                  <a:schemeClr val="tx1">
                    <a:tint val="75000"/>
                  </a:schemeClr>
                </a:solidFill>
              </a:defRPr>
            </a:lvl5pPr>
            <a:lvl6pPr marL="10221546" indent="0">
              <a:buNone/>
              <a:defRPr sz="6260">
                <a:solidFill>
                  <a:schemeClr val="tx1">
                    <a:tint val="75000"/>
                  </a:schemeClr>
                </a:solidFill>
              </a:defRPr>
            </a:lvl6pPr>
            <a:lvl7pPr marL="12265856" indent="0">
              <a:buNone/>
              <a:defRPr sz="6260">
                <a:solidFill>
                  <a:schemeClr val="tx1">
                    <a:tint val="75000"/>
                  </a:schemeClr>
                </a:solidFill>
              </a:defRPr>
            </a:lvl7pPr>
            <a:lvl8pPr marL="14310166" indent="0">
              <a:buNone/>
              <a:defRPr sz="6260">
                <a:solidFill>
                  <a:schemeClr val="tx1">
                    <a:tint val="75000"/>
                  </a:schemeClr>
                </a:solidFill>
              </a:defRPr>
            </a:lvl8pPr>
            <a:lvl9pPr marL="16354476" indent="0">
              <a:buNone/>
              <a:defRPr sz="6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D2820-0D82-454D-80AC-966B62AB1E49}"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478990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33001" y="59140873"/>
            <a:ext cx="52215726"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588715" y="59140873"/>
            <a:ext cx="52215730"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D2820-0D82-454D-80AC-966B62AB1E49}"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37190442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966" y="1730029"/>
            <a:ext cx="29159359" cy="720010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19966" y="9670146"/>
            <a:ext cx="14315313"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smtClean="0"/>
              <a:t>Click to edit Master text styles</a:t>
            </a:r>
          </a:p>
        </p:txBody>
      </p:sp>
      <p:sp>
        <p:nvSpPr>
          <p:cNvPr id="4" name="Content Placeholder 3"/>
          <p:cNvSpPr>
            <a:spLocks noGrp="1"/>
          </p:cNvSpPr>
          <p:nvPr>
            <p:ph sz="half" idx="2"/>
          </p:nvPr>
        </p:nvSpPr>
        <p:spPr>
          <a:xfrm>
            <a:off x="1619966" y="13700203"/>
            <a:ext cx="14315313"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458389" y="9670146"/>
            <a:ext cx="14320936"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smtClean="0"/>
              <a:t>Click to edit Master text styles</a:t>
            </a:r>
          </a:p>
        </p:txBody>
      </p:sp>
      <p:sp>
        <p:nvSpPr>
          <p:cNvPr id="6" name="Content Placeholder 5"/>
          <p:cNvSpPr>
            <a:spLocks noGrp="1"/>
          </p:cNvSpPr>
          <p:nvPr>
            <p:ph sz="quarter" idx="4"/>
          </p:nvPr>
        </p:nvSpPr>
        <p:spPr>
          <a:xfrm>
            <a:off x="16458389" y="13700203"/>
            <a:ext cx="14320936"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D2820-0D82-454D-80AC-966B62AB1E49}"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42480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D2820-0D82-454D-80AC-966B62AB1E49}"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8244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2820-0D82-454D-80AC-966B62AB1E49}"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346156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67" y="1720026"/>
            <a:ext cx="10659142" cy="7320109"/>
          </a:xfrm>
        </p:spPr>
        <p:txBody>
          <a:bodyPr anchor="b"/>
          <a:lstStyle>
            <a:lvl1pPr algn="l">
              <a:defRPr sz="8902" b="1"/>
            </a:lvl1pPr>
          </a:lstStyle>
          <a:p>
            <a:r>
              <a:rPr lang="en-US" smtClean="0"/>
              <a:t>Click to edit Master title style</a:t>
            </a:r>
            <a:endParaRPr lang="en-US"/>
          </a:p>
        </p:txBody>
      </p:sp>
      <p:sp>
        <p:nvSpPr>
          <p:cNvPr id="3" name="Content Placeholder 2"/>
          <p:cNvSpPr>
            <a:spLocks noGrp="1"/>
          </p:cNvSpPr>
          <p:nvPr>
            <p:ph idx="1"/>
          </p:nvPr>
        </p:nvSpPr>
        <p:spPr>
          <a:xfrm>
            <a:off x="12667223" y="1720031"/>
            <a:ext cx="18112102" cy="36870548"/>
          </a:xfrm>
        </p:spPr>
        <p:txBody>
          <a:bodyPr/>
          <a:lstStyle>
            <a:lvl1pPr>
              <a:defRPr sz="14281"/>
            </a:lvl1pPr>
            <a:lvl2pPr>
              <a:defRPr sz="12520"/>
            </a:lvl2pPr>
            <a:lvl3pPr>
              <a:defRPr sz="10759"/>
            </a:lvl3pPr>
            <a:lvl4pPr>
              <a:defRPr sz="8902"/>
            </a:lvl4pPr>
            <a:lvl5pPr>
              <a:defRPr sz="8902"/>
            </a:lvl5pPr>
            <a:lvl6pPr>
              <a:defRPr sz="8902"/>
            </a:lvl6pPr>
            <a:lvl7pPr>
              <a:defRPr sz="8902"/>
            </a:lvl7pPr>
            <a:lvl8pPr>
              <a:defRPr sz="8902"/>
            </a:lvl8pPr>
            <a:lvl9pPr>
              <a:defRPr sz="89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19967" y="9040138"/>
            <a:ext cx="10659142" cy="29550439"/>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2003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8" y="30240449"/>
            <a:ext cx="19439573" cy="3570056"/>
          </a:xfrm>
        </p:spPr>
        <p:txBody>
          <a:bodyPr anchor="b"/>
          <a:lstStyle>
            <a:lvl1pPr algn="l">
              <a:defRPr sz="8902" b="1"/>
            </a:lvl1pPr>
          </a:lstStyle>
          <a:p>
            <a:r>
              <a:rPr lang="en-US" smtClean="0"/>
              <a:t>Click to edit Master title style</a:t>
            </a:r>
            <a:endParaRPr lang="en-US"/>
          </a:p>
        </p:txBody>
      </p:sp>
      <p:sp>
        <p:nvSpPr>
          <p:cNvPr id="3" name="Picture Placeholder 2"/>
          <p:cNvSpPr>
            <a:spLocks noGrp="1"/>
          </p:cNvSpPr>
          <p:nvPr>
            <p:ph type="pic" idx="1"/>
          </p:nvPr>
        </p:nvSpPr>
        <p:spPr>
          <a:xfrm>
            <a:off x="6350488" y="3860059"/>
            <a:ext cx="19439573" cy="25920383"/>
          </a:xfrm>
        </p:spPr>
        <p:txBody>
          <a:bodyPr/>
          <a:lstStyle>
            <a:lvl1pPr marL="0" indent="0">
              <a:buNone/>
              <a:defRPr sz="14281"/>
            </a:lvl1pPr>
            <a:lvl2pPr marL="2044309" indent="0">
              <a:buNone/>
              <a:defRPr sz="12520"/>
            </a:lvl2pPr>
            <a:lvl3pPr marL="4088619" indent="0">
              <a:buNone/>
              <a:defRPr sz="10759"/>
            </a:lvl3pPr>
            <a:lvl4pPr marL="6132928" indent="0">
              <a:buNone/>
              <a:defRPr sz="8902"/>
            </a:lvl4pPr>
            <a:lvl5pPr marL="8177237" indent="0">
              <a:buNone/>
              <a:defRPr sz="8902"/>
            </a:lvl5pPr>
            <a:lvl6pPr marL="10221546" indent="0">
              <a:buNone/>
              <a:defRPr sz="8902"/>
            </a:lvl6pPr>
            <a:lvl7pPr marL="12265856" indent="0">
              <a:buNone/>
              <a:defRPr sz="8902"/>
            </a:lvl7pPr>
            <a:lvl8pPr marL="14310166" indent="0">
              <a:buNone/>
              <a:defRPr sz="8902"/>
            </a:lvl8pPr>
            <a:lvl9pPr marL="16354476" indent="0">
              <a:buNone/>
              <a:defRPr sz="8902"/>
            </a:lvl9pPr>
          </a:lstStyle>
          <a:p>
            <a:endParaRPr lang="en-US"/>
          </a:p>
        </p:txBody>
      </p:sp>
      <p:sp>
        <p:nvSpPr>
          <p:cNvPr id="4" name="Text Placeholder 3"/>
          <p:cNvSpPr>
            <a:spLocks noGrp="1"/>
          </p:cNvSpPr>
          <p:nvPr>
            <p:ph type="body" sz="half" idx="2"/>
          </p:nvPr>
        </p:nvSpPr>
        <p:spPr>
          <a:xfrm>
            <a:off x="6350488" y="33810503"/>
            <a:ext cx="19439573" cy="5070072"/>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‹Nº›</a:t>
            </a:fld>
            <a:endParaRPr lang="en-US"/>
          </a:p>
        </p:txBody>
      </p:sp>
    </p:spTree>
    <p:extLst>
      <p:ext uri="{BB962C8B-B14F-4D97-AF65-F5344CB8AC3E}">
        <p14:creationId xmlns:p14="http://schemas.microsoft.com/office/powerpoint/2010/main" val="41804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966" y="1730029"/>
            <a:ext cx="29159359" cy="7200107"/>
          </a:xfrm>
          <a:prstGeom prst="rect">
            <a:avLst/>
          </a:prstGeom>
        </p:spPr>
        <p:txBody>
          <a:bodyPr vert="horz" lIns="418009" tIns="209004" rIns="418009" bIns="2090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19966" y="10080152"/>
            <a:ext cx="29159359" cy="28510424"/>
          </a:xfrm>
          <a:prstGeom prst="rect">
            <a:avLst/>
          </a:prstGeom>
        </p:spPr>
        <p:txBody>
          <a:bodyPr vert="horz" lIns="418009" tIns="209004" rIns="418009" bIns="2090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19965" y="40040595"/>
            <a:ext cx="7559834" cy="2300034"/>
          </a:xfrm>
          <a:prstGeom prst="rect">
            <a:avLst/>
          </a:prstGeom>
        </p:spPr>
        <p:txBody>
          <a:bodyPr vert="horz" lIns="418009" tIns="209004" rIns="418009" bIns="209004" rtlCol="0" anchor="ctr"/>
          <a:lstStyle>
            <a:lvl1pPr algn="l">
              <a:defRPr sz="5379">
                <a:solidFill>
                  <a:schemeClr val="tx1">
                    <a:tint val="75000"/>
                  </a:schemeClr>
                </a:solidFill>
              </a:defRPr>
            </a:lvl1pPr>
          </a:lstStyle>
          <a:p>
            <a:fld id="{B1DD2820-0D82-454D-80AC-966B62AB1E49}" type="datetimeFigureOut">
              <a:rPr lang="en-US" smtClean="0"/>
              <a:t>10/20/2017</a:t>
            </a:fld>
            <a:endParaRPr lang="en-US"/>
          </a:p>
        </p:txBody>
      </p:sp>
      <p:sp>
        <p:nvSpPr>
          <p:cNvPr id="5" name="Footer Placeholder 4"/>
          <p:cNvSpPr>
            <a:spLocks noGrp="1"/>
          </p:cNvSpPr>
          <p:nvPr>
            <p:ph type="ftr" sz="quarter" idx="3"/>
          </p:nvPr>
        </p:nvSpPr>
        <p:spPr>
          <a:xfrm>
            <a:off x="11069757" y="40040595"/>
            <a:ext cx="10259774" cy="2300034"/>
          </a:xfrm>
          <a:prstGeom prst="rect">
            <a:avLst/>
          </a:prstGeom>
        </p:spPr>
        <p:txBody>
          <a:bodyPr vert="horz" lIns="418009" tIns="209004" rIns="418009" bIns="209004" rtlCol="0" anchor="ctr"/>
          <a:lstStyle>
            <a:lvl1pPr algn="ctr">
              <a:defRPr sz="53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19491" y="40040595"/>
            <a:ext cx="7559834" cy="2300034"/>
          </a:xfrm>
          <a:prstGeom prst="rect">
            <a:avLst/>
          </a:prstGeom>
        </p:spPr>
        <p:txBody>
          <a:bodyPr vert="horz" lIns="418009" tIns="209004" rIns="418009" bIns="209004" rtlCol="0" anchor="ctr"/>
          <a:lstStyle>
            <a:lvl1pPr algn="r">
              <a:defRPr sz="5379">
                <a:solidFill>
                  <a:schemeClr val="tx1">
                    <a:tint val="75000"/>
                  </a:schemeClr>
                </a:solidFill>
              </a:defRPr>
            </a:lvl1pPr>
          </a:lstStyle>
          <a:p>
            <a:fld id="{0E14123E-F9A8-7344-9623-84C7A01C4807}" type="slidenum">
              <a:rPr lang="en-US" smtClean="0"/>
              <a:t>‹Nº›</a:t>
            </a:fld>
            <a:endParaRPr lang="en-US"/>
          </a:p>
        </p:txBody>
      </p:sp>
    </p:spTree>
    <p:extLst>
      <p:ext uri="{BB962C8B-B14F-4D97-AF65-F5344CB8AC3E}">
        <p14:creationId xmlns:p14="http://schemas.microsoft.com/office/powerpoint/2010/main" val="239292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2044309" rtl="0" eaLnBrk="1" latinLnBrk="0" hangingPunct="1">
        <a:spcBef>
          <a:spcPct val="0"/>
        </a:spcBef>
        <a:buNone/>
        <a:defRPr sz="19660" kern="1200">
          <a:solidFill>
            <a:schemeClr val="tx1"/>
          </a:solidFill>
          <a:latin typeface="+mj-lt"/>
          <a:ea typeface="+mj-ea"/>
          <a:cs typeface="+mj-cs"/>
        </a:defRPr>
      </a:lvl1pPr>
    </p:titleStyle>
    <p:bodyStyle>
      <a:lvl1pPr marL="1533233" indent="-1533233" algn="l" defTabSz="2044309" rtl="0" eaLnBrk="1" latinLnBrk="0" hangingPunct="1">
        <a:spcBef>
          <a:spcPct val="20000"/>
        </a:spcBef>
        <a:buFont typeface="Arial"/>
        <a:buChar char="•"/>
        <a:defRPr sz="14281" kern="1200">
          <a:solidFill>
            <a:schemeClr val="tx1"/>
          </a:solidFill>
          <a:latin typeface="+mn-lt"/>
          <a:ea typeface="+mn-ea"/>
          <a:cs typeface="+mn-cs"/>
        </a:defRPr>
      </a:lvl1pPr>
      <a:lvl2pPr marL="3322003" indent="-1277694" algn="l" defTabSz="2044309" rtl="0" eaLnBrk="1" latinLnBrk="0" hangingPunct="1">
        <a:spcBef>
          <a:spcPct val="20000"/>
        </a:spcBef>
        <a:buFont typeface="Arial"/>
        <a:buChar char="–"/>
        <a:defRPr sz="12520" kern="1200">
          <a:solidFill>
            <a:schemeClr val="tx1"/>
          </a:solidFill>
          <a:latin typeface="+mn-lt"/>
          <a:ea typeface="+mn-ea"/>
          <a:cs typeface="+mn-cs"/>
        </a:defRPr>
      </a:lvl2pPr>
      <a:lvl3pPr marL="5110774" indent="-1022155" algn="l" defTabSz="2044309" rtl="0" eaLnBrk="1" latinLnBrk="0" hangingPunct="1">
        <a:spcBef>
          <a:spcPct val="20000"/>
        </a:spcBef>
        <a:buFont typeface="Arial"/>
        <a:buChar char="•"/>
        <a:defRPr sz="10759" kern="1200">
          <a:solidFill>
            <a:schemeClr val="tx1"/>
          </a:solidFill>
          <a:latin typeface="+mn-lt"/>
          <a:ea typeface="+mn-ea"/>
          <a:cs typeface="+mn-cs"/>
        </a:defRPr>
      </a:lvl3pPr>
      <a:lvl4pPr marL="7155083" indent="-1022155" algn="l" defTabSz="2044309" rtl="0" eaLnBrk="1" latinLnBrk="0" hangingPunct="1">
        <a:spcBef>
          <a:spcPct val="20000"/>
        </a:spcBef>
        <a:buFont typeface="Arial"/>
        <a:buChar char="–"/>
        <a:defRPr sz="8902" kern="1200">
          <a:solidFill>
            <a:schemeClr val="tx1"/>
          </a:solidFill>
          <a:latin typeface="+mn-lt"/>
          <a:ea typeface="+mn-ea"/>
          <a:cs typeface="+mn-cs"/>
        </a:defRPr>
      </a:lvl4pPr>
      <a:lvl5pPr marL="9199393" indent="-1022155" algn="l" defTabSz="2044309" rtl="0" eaLnBrk="1" latinLnBrk="0" hangingPunct="1">
        <a:spcBef>
          <a:spcPct val="20000"/>
        </a:spcBef>
        <a:buFont typeface="Arial"/>
        <a:buChar char="»"/>
        <a:defRPr sz="8902" kern="1200">
          <a:solidFill>
            <a:schemeClr val="tx1"/>
          </a:solidFill>
          <a:latin typeface="+mn-lt"/>
          <a:ea typeface="+mn-ea"/>
          <a:cs typeface="+mn-cs"/>
        </a:defRPr>
      </a:lvl5pPr>
      <a:lvl6pPr marL="11243702" indent="-1022155" algn="l" defTabSz="2044309" rtl="0" eaLnBrk="1" latinLnBrk="0" hangingPunct="1">
        <a:spcBef>
          <a:spcPct val="20000"/>
        </a:spcBef>
        <a:buFont typeface="Arial"/>
        <a:buChar char="•"/>
        <a:defRPr sz="8902" kern="1200">
          <a:solidFill>
            <a:schemeClr val="tx1"/>
          </a:solidFill>
          <a:latin typeface="+mn-lt"/>
          <a:ea typeface="+mn-ea"/>
          <a:cs typeface="+mn-cs"/>
        </a:defRPr>
      </a:lvl6pPr>
      <a:lvl7pPr marL="13288013" indent="-1022155" algn="l" defTabSz="2044309" rtl="0" eaLnBrk="1" latinLnBrk="0" hangingPunct="1">
        <a:spcBef>
          <a:spcPct val="20000"/>
        </a:spcBef>
        <a:buFont typeface="Arial"/>
        <a:buChar char="•"/>
        <a:defRPr sz="8902" kern="1200">
          <a:solidFill>
            <a:schemeClr val="tx1"/>
          </a:solidFill>
          <a:latin typeface="+mn-lt"/>
          <a:ea typeface="+mn-ea"/>
          <a:cs typeface="+mn-cs"/>
        </a:defRPr>
      </a:lvl7pPr>
      <a:lvl8pPr marL="15332321" indent="-1022155" algn="l" defTabSz="2044309" rtl="0" eaLnBrk="1" latinLnBrk="0" hangingPunct="1">
        <a:spcBef>
          <a:spcPct val="20000"/>
        </a:spcBef>
        <a:buFont typeface="Arial"/>
        <a:buChar char="•"/>
        <a:defRPr sz="8902" kern="1200">
          <a:solidFill>
            <a:schemeClr val="tx1"/>
          </a:solidFill>
          <a:latin typeface="+mn-lt"/>
          <a:ea typeface="+mn-ea"/>
          <a:cs typeface="+mn-cs"/>
        </a:defRPr>
      </a:lvl8pPr>
      <a:lvl9pPr marL="17376631" indent="-1022155" algn="l" defTabSz="2044309" rtl="0" eaLnBrk="1" latinLnBrk="0" hangingPunct="1">
        <a:spcBef>
          <a:spcPct val="20000"/>
        </a:spcBef>
        <a:buFont typeface="Arial"/>
        <a:buChar char="•"/>
        <a:defRPr sz="8902" kern="1200">
          <a:solidFill>
            <a:schemeClr val="tx1"/>
          </a:solidFill>
          <a:latin typeface="+mn-lt"/>
          <a:ea typeface="+mn-ea"/>
          <a:cs typeface="+mn-cs"/>
        </a:defRPr>
      </a:lvl9pPr>
    </p:bodyStyle>
    <p:otherStyle>
      <a:defPPr>
        <a:defRPr lang="en-US"/>
      </a:defPPr>
      <a:lvl1pPr marL="0" algn="l" defTabSz="2044309" rtl="0" eaLnBrk="1" latinLnBrk="0" hangingPunct="1">
        <a:defRPr sz="8020" kern="1200">
          <a:solidFill>
            <a:schemeClr val="tx1"/>
          </a:solidFill>
          <a:latin typeface="+mn-lt"/>
          <a:ea typeface="+mn-ea"/>
          <a:cs typeface="+mn-cs"/>
        </a:defRPr>
      </a:lvl1pPr>
      <a:lvl2pPr marL="2044309" algn="l" defTabSz="2044309" rtl="0" eaLnBrk="1" latinLnBrk="0" hangingPunct="1">
        <a:defRPr sz="8020" kern="1200">
          <a:solidFill>
            <a:schemeClr val="tx1"/>
          </a:solidFill>
          <a:latin typeface="+mn-lt"/>
          <a:ea typeface="+mn-ea"/>
          <a:cs typeface="+mn-cs"/>
        </a:defRPr>
      </a:lvl2pPr>
      <a:lvl3pPr marL="4088619" algn="l" defTabSz="2044309" rtl="0" eaLnBrk="1" latinLnBrk="0" hangingPunct="1">
        <a:defRPr sz="8020" kern="1200">
          <a:solidFill>
            <a:schemeClr val="tx1"/>
          </a:solidFill>
          <a:latin typeface="+mn-lt"/>
          <a:ea typeface="+mn-ea"/>
          <a:cs typeface="+mn-cs"/>
        </a:defRPr>
      </a:lvl3pPr>
      <a:lvl4pPr marL="6132928" algn="l" defTabSz="2044309" rtl="0" eaLnBrk="1" latinLnBrk="0" hangingPunct="1">
        <a:defRPr sz="8020" kern="1200">
          <a:solidFill>
            <a:schemeClr val="tx1"/>
          </a:solidFill>
          <a:latin typeface="+mn-lt"/>
          <a:ea typeface="+mn-ea"/>
          <a:cs typeface="+mn-cs"/>
        </a:defRPr>
      </a:lvl4pPr>
      <a:lvl5pPr marL="8177237" algn="l" defTabSz="2044309" rtl="0" eaLnBrk="1" latinLnBrk="0" hangingPunct="1">
        <a:defRPr sz="8020" kern="1200">
          <a:solidFill>
            <a:schemeClr val="tx1"/>
          </a:solidFill>
          <a:latin typeface="+mn-lt"/>
          <a:ea typeface="+mn-ea"/>
          <a:cs typeface="+mn-cs"/>
        </a:defRPr>
      </a:lvl5pPr>
      <a:lvl6pPr marL="10221546" algn="l" defTabSz="2044309" rtl="0" eaLnBrk="1" latinLnBrk="0" hangingPunct="1">
        <a:defRPr sz="8020" kern="1200">
          <a:solidFill>
            <a:schemeClr val="tx1"/>
          </a:solidFill>
          <a:latin typeface="+mn-lt"/>
          <a:ea typeface="+mn-ea"/>
          <a:cs typeface="+mn-cs"/>
        </a:defRPr>
      </a:lvl6pPr>
      <a:lvl7pPr marL="12265856" algn="l" defTabSz="2044309" rtl="0" eaLnBrk="1" latinLnBrk="0" hangingPunct="1">
        <a:defRPr sz="8020" kern="1200">
          <a:solidFill>
            <a:schemeClr val="tx1"/>
          </a:solidFill>
          <a:latin typeface="+mn-lt"/>
          <a:ea typeface="+mn-ea"/>
          <a:cs typeface="+mn-cs"/>
        </a:defRPr>
      </a:lvl7pPr>
      <a:lvl8pPr marL="14310166" algn="l" defTabSz="2044309" rtl="0" eaLnBrk="1" latinLnBrk="0" hangingPunct="1">
        <a:defRPr sz="8020" kern="1200">
          <a:solidFill>
            <a:schemeClr val="tx1"/>
          </a:solidFill>
          <a:latin typeface="+mn-lt"/>
          <a:ea typeface="+mn-ea"/>
          <a:cs typeface="+mn-cs"/>
        </a:defRPr>
      </a:lvl8pPr>
      <a:lvl9pPr marL="16354476" algn="l" defTabSz="2044309" rtl="0" eaLnBrk="1" latinLnBrk="0" hangingPunct="1">
        <a:defRPr sz="8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diagramColors" Target="../diagrams/colors1.xml"/><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png"/><Relationship Id="rId15" Type="http://schemas.openxmlformats.org/officeDocument/2006/relationships/chart" Target="../charts/chart1.xml"/><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5742375" y="699561"/>
            <a:ext cx="19058798" cy="424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7388" tIns="93694" rIns="187388" bIns="93694" anchor="ctr"/>
          <a:lstStyle/>
          <a:p>
            <a:pPr algn="ctr" defTabSz="4496126">
              <a:defRPr/>
            </a:pPr>
            <a:r>
              <a:rPr lang="es-CO" sz="4400" b="1" dirty="0" smtClean="0">
                <a:solidFill>
                  <a:srgbClr val="0D0C0C"/>
                </a:solidFill>
                <a:latin typeface="Helvetica"/>
                <a:cs typeface="Helvetica"/>
              </a:rPr>
              <a:t>Caracterización de las señales de desbalanceó y desalineación para máquinas rotativas por medio de la transformada cepstrum.</a:t>
            </a:r>
            <a:r>
              <a:rPr lang="es-CO" sz="13303" b="1" dirty="0">
                <a:solidFill>
                  <a:srgbClr val="2163A1"/>
                </a:solidFill>
                <a:latin typeface="Helvetica"/>
                <a:cs typeface="Helvetica"/>
              </a:rPr>
              <a:t/>
            </a:r>
            <a:br>
              <a:rPr lang="es-CO" sz="13303" b="1" dirty="0">
                <a:solidFill>
                  <a:srgbClr val="2163A1"/>
                </a:solidFill>
                <a:latin typeface="Helvetica"/>
                <a:cs typeface="Helvetica"/>
              </a:rPr>
            </a:br>
            <a:r>
              <a:rPr lang="es-CO" sz="4304" i="1" dirty="0" smtClean="0">
                <a:solidFill>
                  <a:schemeClr val="tx1">
                    <a:lumMod val="75000"/>
                    <a:lumOff val="25000"/>
                  </a:schemeClr>
                </a:solidFill>
                <a:latin typeface="Helvetica"/>
                <a:cs typeface="Helvetica"/>
              </a:rPr>
              <a:t>Zanguña, Jairo; Sandoval, Camilo y Gómez, Jairo</a:t>
            </a:r>
            <a:endParaRPr lang="es-CO" sz="4304" i="1" dirty="0">
              <a:solidFill>
                <a:schemeClr val="tx1">
                  <a:lumMod val="75000"/>
                  <a:lumOff val="25000"/>
                </a:schemeClr>
              </a:solidFill>
              <a:latin typeface="Helvetica"/>
              <a:cs typeface="Helvetica"/>
            </a:endParaRPr>
          </a:p>
          <a:p>
            <a:pPr algn="ctr" defTabSz="4496126">
              <a:defRPr/>
            </a:pPr>
            <a:r>
              <a:rPr lang="es-CO" altLang="ja-JP" sz="4304" i="1" dirty="0" smtClean="0">
                <a:solidFill>
                  <a:schemeClr val="tx1">
                    <a:lumMod val="75000"/>
                    <a:lumOff val="25000"/>
                  </a:schemeClr>
                </a:solidFill>
                <a:latin typeface="Helvetica"/>
                <a:cs typeface="Helvetica"/>
              </a:rPr>
              <a:t>Semillero </a:t>
            </a:r>
            <a:r>
              <a:rPr lang="es-CO" altLang="ja-JP" sz="4304" i="1" dirty="0">
                <a:solidFill>
                  <a:schemeClr val="tx1">
                    <a:lumMod val="75000"/>
                    <a:lumOff val="25000"/>
                  </a:schemeClr>
                </a:solidFill>
                <a:latin typeface="Helvetica"/>
                <a:cs typeface="Helvetica"/>
              </a:rPr>
              <a:t>de </a:t>
            </a:r>
            <a:r>
              <a:rPr lang="es-CO" altLang="ja-JP" sz="4304" i="1" dirty="0" smtClean="0">
                <a:solidFill>
                  <a:schemeClr val="tx1">
                    <a:lumMod val="75000"/>
                    <a:lumOff val="25000"/>
                  </a:schemeClr>
                </a:solidFill>
                <a:latin typeface="Helvetica"/>
                <a:cs typeface="Helvetica"/>
              </a:rPr>
              <a:t>Investigación Evolución Tecnológica </a:t>
            </a:r>
            <a:r>
              <a:rPr lang="es-CO" altLang="ja-JP" sz="4304" i="1" dirty="0" smtClean="0">
                <a:solidFill>
                  <a:schemeClr val="tx1">
                    <a:lumMod val="75000"/>
                    <a:lumOff val="25000"/>
                  </a:schemeClr>
                </a:solidFill>
                <a:latin typeface="Helvetica"/>
                <a:cs typeface="Helvetica"/>
              </a:rPr>
              <a:t>– EVOTEC</a:t>
            </a:r>
          </a:p>
          <a:p>
            <a:pPr algn="ctr" defTabSz="4496126">
              <a:defRPr/>
            </a:pPr>
            <a:r>
              <a:rPr lang="es-CO" altLang="ja-JP" sz="4304" i="1" dirty="0" smtClean="0">
                <a:solidFill>
                  <a:schemeClr val="tx1">
                    <a:lumMod val="75000"/>
                    <a:lumOff val="25000"/>
                  </a:schemeClr>
                </a:solidFill>
                <a:latin typeface="Helvetica"/>
                <a:cs typeface="Helvetica"/>
              </a:rPr>
              <a:t>Adscrito Al grupo de Investigación GISEAC</a:t>
            </a:r>
            <a:endParaRPr lang="es-CO" altLang="ja-JP" sz="4304" i="1" dirty="0">
              <a:solidFill>
                <a:schemeClr val="tx1">
                  <a:lumMod val="75000"/>
                  <a:lumOff val="25000"/>
                </a:schemeClr>
              </a:solidFill>
              <a:latin typeface="Helvetica"/>
              <a:cs typeface="Helvetica"/>
            </a:endParaRPr>
          </a:p>
          <a:p>
            <a:pPr algn="ctr" defTabSz="4496126">
              <a:defRPr/>
            </a:pPr>
            <a:r>
              <a:rPr lang="es-CO" altLang="ja-JP" sz="4304" i="1" dirty="0" smtClean="0">
                <a:solidFill>
                  <a:schemeClr val="tx1">
                    <a:lumMod val="75000"/>
                    <a:lumOff val="25000"/>
                  </a:schemeClr>
                </a:solidFill>
                <a:latin typeface="Helvetica"/>
                <a:cs typeface="Helvetica"/>
              </a:rPr>
              <a:t>Unidades Tecnológicas de Santander - UTS</a:t>
            </a:r>
            <a:endParaRPr lang="es-CO" altLang="ja-JP" sz="4304" i="1" dirty="0">
              <a:solidFill>
                <a:schemeClr val="tx1">
                  <a:lumMod val="75000"/>
                  <a:lumOff val="25000"/>
                </a:schemeClr>
              </a:solidFill>
              <a:latin typeface="Helvetica"/>
              <a:cs typeface="Helvetica"/>
            </a:endParaRPr>
          </a:p>
        </p:txBody>
      </p:sp>
      <p:sp>
        <p:nvSpPr>
          <p:cNvPr id="7" name="Text Box 5"/>
          <p:cNvSpPr txBox="1">
            <a:spLocks noChangeArrowheads="1"/>
          </p:cNvSpPr>
          <p:nvPr/>
        </p:nvSpPr>
        <p:spPr bwMode="auto">
          <a:xfrm>
            <a:off x="-553626" y="6784064"/>
            <a:ext cx="5193855" cy="1091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s-CO" sz="5868" b="1" dirty="0" smtClean="0">
                <a:solidFill>
                  <a:srgbClr val="0D0C0C"/>
                </a:solidFill>
                <a:latin typeface="Helvetica" charset="0"/>
                <a:cs typeface="Helvetica" charset="0"/>
              </a:rPr>
              <a:t>Resumen</a:t>
            </a:r>
            <a:endParaRPr lang="es-CO" sz="5868" b="1" dirty="0">
              <a:solidFill>
                <a:srgbClr val="0D0C0C"/>
              </a:solidFill>
              <a:latin typeface="Helvetica" charset="0"/>
              <a:cs typeface="Helvetica" charset="0"/>
            </a:endParaRPr>
          </a:p>
        </p:txBody>
      </p:sp>
      <p:pic>
        <p:nvPicPr>
          <p:cNvPr id="12" name="Picture 5" descr="Call4Posters_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4560" y="61239758"/>
            <a:ext cx="4046999" cy="102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7"/>
          <p:cNvSpPr>
            <a:spLocks noChangeArrowheads="1"/>
          </p:cNvSpPr>
          <p:nvPr/>
        </p:nvSpPr>
        <p:spPr bwMode="auto">
          <a:xfrm>
            <a:off x="7118743" y="40981008"/>
            <a:ext cx="18150931" cy="2186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7388" tIns="93694" rIns="187388" bIns="93694" anchor="ctr"/>
          <a:lstStyle/>
          <a:p>
            <a:pPr algn="ctr" defTabSz="4495247"/>
            <a:r>
              <a:rPr lang="es-CO" sz="3522" b="1" i="1" dirty="0">
                <a:solidFill>
                  <a:srgbClr val="0D0C0C"/>
                </a:solidFill>
                <a:latin typeface="Helvetica" charset="0"/>
                <a:cs typeface="Helvetica" charset="0"/>
              </a:rPr>
              <a:t>II Encuentro Regional de Semilleros de Investigación UDI 2017</a:t>
            </a:r>
          </a:p>
        </p:txBody>
      </p:sp>
      <p:sp>
        <p:nvSpPr>
          <p:cNvPr id="20" name="Rectangle 52"/>
          <p:cNvSpPr>
            <a:spLocks noChangeArrowheads="1"/>
          </p:cNvSpPr>
          <p:nvPr/>
        </p:nvSpPr>
        <p:spPr bwMode="auto">
          <a:xfrm>
            <a:off x="11635114" y="19103193"/>
            <a:ext cx="9000000" cy="108000"/>
          </a:xfrm>
          <a:prstGeom prst="rect">
            <a:avLst/>
          </a:prstGeom>
          <a:solidFill>
            <a:srgbClr val="0C64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45916"/>
            <a:endParaRPr lang="en-US" sz="10368"/>
          </a:p>
        </p:txBody>
      </p:sp>
      <p:sp>
        <p:nvSpPr>
          <p:cNvPr id="21" name="Rectangle 44"/>
          <p:cNvSpPr>
            <a:spLocks noChangeArrowheads="1"/>
          </p:cNvSpPr>
          <p:nvPr/>
        </p:nvSpPr>
        <p:spPr bwMode="auto">
          <a:xfrm>
            <a:off x="-19374" y="4996590"/>
            <a:ext cx="32400000" cy="288000"/>
          </a:xfrm>
          <a:prstGeom prst="rect">
            <a:avLst/>
          </a:prstGeom>
          <a:solidFill>
            <a:srgbClr val="0C64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7416" tIns="93708" rIns="187416" bIns="93708"/>
          <a:lstStyle/>
          <a:p>
            <a:pPr defTabSz="4495247"/>
            <a:endParaRPr lang="en-US" sz="8053">
              <a:latin typeface="Helvetica" charset="0"/>
              <a:cs typeface="Helvetica" charset="0"/>
            </a:endParaRPr>
          </a:p>
        </p:txBody>
      </p:sp>
      <p:sp>
        <p:nvSpPr>
          <p:cNvPr id="22" name="TextBox 6"/>
          <p:cNvSpPr txBox="1">
            <a:spLocks noChangeArrowheads="1"/>
          </p:cNvSpPr>
          <p:nvPr/>
        </p:nvSpPr>
        <p:spPr bwMode="auto">
          <a:xfrm>
            <a:off x="4379332" y="5476028"/>
            <a:ext cx="27134036" cy="416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a:r>
              <a:rPr lang="es-CO" sz="2940" dirty="0">
                <a:latin typeface="Helvetica" panose="020B0604020202020204" pitchFamily="34" charset="0"/>
                <a:cs typeface="Helvetica" panose="020B0604020202020204" pitchFamily="34" charset="0"/>
              </a:rPr>
              <a:t>La presente investigación relaciona las características de los fenómenos de </a:t>
            </a:r>
            <a:r>
              <a:rPr lang="es-CO" sz="2940" dirty="0" smtClean="0">
                <a:latin typeface="Helvetica" panose="020B0604020202020204" pitchFamily="34" charset="0"/>
                <a:cs typeface="Helvetica" panose="020B0604020202020204" pitchFamily="34" charset="0"/>
              </a:rPr>
              <a:t>desbalanceó </a:t>
            </a:r>
            <a:r>
              <a:rPr lang="es-CO" sz="2940" dirty="0">
                <a:latin typeface="Helvetica" panose="020B0604020202020204" pitchFamily="34" charset="0"/>
                <a:cs typeface="Helvetica" panose="020B0604020202020204" pitchFamily="34" charset="0"/>
              </a:rPr>
              <a:t>y </a:t>
            </a:r>
            <a:r>
              <a:rPr lang="es-CO" sz="2940" dirty="0" smtClean="0">
                <a:latin typeface="Helvetica" panose="020B0604020202020204" pitchFamily="34" charset="0"/>
                <a:cs typeface="Helvetica" panose="020B0604020202020204" pitchFamily="34" charset="0"/>
              </a:rPr>
              <a:t>desalineación. Él desbalanceó </a:t>
            </a:r>
            <a:r>
              <a:rPr lang="es-CO" sz="2940" dirty="0">
                <a:latin typeface="Helvetica" panose="020B0604020202020204" pitchFamily="34" charset="0"/>
                <a:cs typeface="Helvetica" panose="020B0604020202020204" pitchFamily="34" charset="0"/>
              </a:rPr>
              <a:t>es </a:t>
            </a:r>
            <a:r>
              <a:rPr lang="es-CO" sz="2940" dirty="0" smtClean="0">
                <a:latin typeface="Helvetica" panose="020B0604020202020204" pitchFamily="34" charset="0"/>
                <a:cs typeface="Helvetica" panose="020B0604020202020204" pitchFamily="34" charset="0"/>
              </a:rPr>
              <a:t>un </a:t>
            </a:r>
            <a:r>
              <a:rPr lang="es-CO" sz="2940" dirty="0">
                <a:latin typeface="Helvetica" panose="020B0604020202020204" pitchFamily="34" charset="0"/>
                <a:cs typeface="Helvetica" panose="020B0604020202020204" pitchFamily="34" charset="0"/>
              </a:rPr>
              <a:t>fenómeno propio de la fabricación de piezas para </a:t>
            </a:r>
            <a:r>
              <a:rPr lang="es-CO" sz="2940" dirty="0" smtClean="0">
                <a:latin typeface="Helvetica" panose="020B0604020202020204" pitchFamily="34" charset="0"/>
                <a:cs typeface="Helvetica" panose="020B0604020202020204" pitchFamily="34" charset="0"/>
              </a:rPr>
              <a:t>máquinas </a:t>
            </a:r>
            <a:r>
              <a:rPr lang="es-CO" sz="2940" dirty="0">
                <a:latin typeface="Helvetica" panose="020B0604020202020204" pitchFamily="34" charset="0"/>
                <a:cs typeface="Helvetica" panose="020B0604020202020204" pitchFamily="34" charset="0"/>
              </a:rPr>
              <a:t>rotativas. La desalineación es un fenómeno producido por la falla en la concentricidad entre el eje conductor y el eje conducido.  Estos fenómenos reducen en gran medida la vida útil de los elementos de apoyo, acoples y piezas en general de la máquina</a:t>
            </a:r>
            <a:r>
              <a:rPr lang="es-CO" sz="2940" dirty="0" smtClean="0">
                <a:latin typeface="Helvetica" panose="020B0604020202020204" pitchFamily="34" charset="0"/>
                <a:cs typeface="Helvetica" panose="020B0604020202020204" pitchFamily="34" charset="0"/>
              </a:rPr>
              <a:t>. </a:t>
            </a:r>
            <a:r>
              <a:rPr lang="es-CO" sz="2940" dirty="0">
                <a:latin typeface="Helvetica" panose="020B0604020202020204" pitchFamily="34" charset="0"/>
                <a:cs typeface="Helvetica" panose="020B0604020202020204" pitchFamily="34" charset="0"/>
              </a:rPr>
              <a:t>Los fenómenos de </a:t>
            </a:r>
            <a:r>
              <a:rPr lang="es-CO" sz="2940" dirty="0" smtClean="0">
                <a:latin typeface="Helvetica" panose="020B0604020202020204" pitchFamily="34" charset="0"/>
                <a:cs typeface="Helvetica" panose="020B0604020202020204" pitchFamily="34" charset="0"/>
              </a:rPr>
              <a:t>desbalanceó </a:t>
            </a:r>
            <a:r>
              <a:rPr lang="es-CO" sz="2940" dirty="0">
                <a:latin typeface="Helvetica" panose="020B0604020202020204" pitchFamily="34" charset="0"/>
                <a:cs typeface="Helvetica" panose="020B0604020202020204" pitchFamily="34" charset="0"/>
              </a:rPr>
              <a:t>y desalineación han sido poco estudiados aplicando el método de la transformada cepstrum desde su origen en 1963 con Bogert; se han realizado estudios donde es comparada con diferentes métodos para el análisis vibratorio en sismología, motores eléctricos y señales acústicas. </a:t>
            </a:r>
            <a:r>
              <a:rPr lang="es-CO" sz="2940" dirty="0" smtClean="0">
                <a:latin typeface="Helvetica" panose="020B0604020202020204" pitchFamily="34" charset="0"/>
                <a:cs typeface="Helvetica" panose="020B0604020202020204" pitchFamily="34" charset="0"/>
              </a:rPr>
              <a:t>La </a:t>
            </a:r>
            <a:r>
              <a:rPr lang="es-CO" sz="2940" dirty="0">
                <a:latin typeface="Helvetica" panose="020B0604020202020204" pitchFamily="34" charset="0"/>
                <a:cs typeface="Helvetica" panose="020B0604020202020204" pitchFamily="34" charset="0"/>
              </a:rPr>
              <a:t>industria para ser competitiva requiere de profesionales que puedan diferenciar de una </a:t>
            </a:r>
            <a:r>
              <a:rPr lang="es-CO" sz="2940" dirty="0" smtClean="0">
                <a:latin typeface="Helvetica" panose="020B0604020202020204" pitchFamily="34" charset="0"/>
                <a:cs typeface="Helvetica" panose="020B0604020202020204" pitchFamily="34" charset="0"/>
              </a:rPr>
              <a:t>máquina </a:t>
            </a:r>
            <a:r>
              <a:rPr lang="es-CO" sz="2940" dirty="0">
                <a:latin typeface="Helvetica" panose="020B0604020202020204" pitchFamily="34" charset="0"/>
                <a:cs typeface="Helvetica" panose="020B0604020202020204" pitchFamily="34" charset="0"/>
              </a:rPr>
              <a:t>en buen estado a una </a:t>
            </a:r>
            <a:r>
              <a:rPr lang="es-CO" sz="2940" dirty="0" smtClean="0">
                <a:latin typeface="Helvetica" panose="020B0604020202020204" pitchFamily="34" charset="0"/>
                <a:cs typeface="Helvetica" panose="020B0604020202020204" pitchFamily="34" charset="0"/>
              </a:rPr>
              <a:t>máquina </a:t>
            </a:r>
            <a:r>
              <a:rPr lang="es-CO" sz="2940" dirty="0">
                <a:latin typeface="Helvetica" panose="020B0604020202020204" pitchFamily="34" charset="0"/>
                <a:cs typeface="Helvetica" panose="020B0604020202020204" pitchFamily="34" charset="0"/>
              </a:rPr>
              <a:t>con fallas en el funcionamiento la cual puede ocasionar perdidas económicas para el sector industrial. Dichas perdidas pueden verse disminuidas si se cuenta con un método que permita comparar las firmas de vibración de la máquina, en el cual de forma preliminar se pueda establecer la condición de la máquina evitando la subjetividad de un </a:t>
            </a:r>
            <a:r>
              <a:rPr lang="es-CO" sz="2940" dirty="0" smtClean="0">
                <a:latin typeface="Helvetica" panose="020B0604020202020204" pitchFamily="34" charset="0"/>
                <a:cs typeface="Helvetica" panose="020B0604020202020204" pitchFamily="34" charset="0"/>
              </a:rPr>
              <a:t>analizador </a:t>
            </a:r>
            <a:r>
              <a:rPr lang="es-CO" sz="2940" dirty="0">
                <a:latin typeface="Helvetica" panose="020B0604020202020204" pitchFamily="34" charset="0"/>
                <a:cs typeface="Helvetica" panose="020B0604020202020204" pitchFamily="34" charset="0"/>
              </a:rPr>
              <a:t>de vibraciones o de una interpretación incorrecta de la firma de vibración por parte de personal de </a:t>
            </a:r>
            <a:r>
              <a:rPr lang="es-CO" sz="2940" dirty="0" smtClean="0">
                <a:latin typeface="Helvetica" panose="020B0604020202020204" pitchFamily="34" charset="0"/>
                <a:cs typeface="Helvetica" panose="020B0604020202020204" pitchFamily="34" charset="0"/>
              </a:rPr>
              <a:t>mantenimiento.</a:t>
            </a:r>
            <a:endParaRPr lang="es-CO" sz="2940" dirty="0" smtClean="0">
              <a:latin typeface="Helvetica" charset="0"/>
              <a:cs typeface="Helvetica" charset="0"/>
            </a:endParaRPr>
          </a:p>
        </p:txBody>
      </p:sp>
      <p:cxnSp>
        <p:nvCxnSpPr>
          <p:cNvPr id="52" name="Straight Connector 59"/>
          <p:cNvCxnSpPr>
            <a:cxnSpLocks noChangeShapeType="1"/>
          </p:cNvCxnSpPr>
          <p:nvPr/>
        </p:nvCxnSpPr>
        <p:spPr bwMode="auto">
          <a:xfrm>
            <a:off x="10832634" y="11495245"/>
            <a:ext cx="0" cy="28065841"/>
          </a:xfrm>
          <a:prstGeom prst="line">
            <a:avLst/>
          </a:prstGeom>
          <a:noFill/>
          <a:ln w="76200">
            <a:solidFill>
              <a:srgbClr val="B6C7DA"/>
            </a:solidFill>
            <a:round/>
            <a:headEnd/>
            <a:tailEnd/>
          </a:ln>
          <a:extLst>
            <a:ext uri="{909E8E84-426E-40dd-AFC4-6F175D3DCCD1}">
              <a14:hiddenFill xmlns:a14="http://schemas.microsoft.com/office/drawing/2010/main" xmlns="">
                <a:noFill/>
              </a14:hiddenFill>
            </a:ext>
          </a:extLst>
        </p:spPr>
      </p:cxnSp>
      <p:cxnSp>
        <p:nvCxnSpPr>
          <p:cNvPr id="53" name="Straight Connector 62"/>
          <p:cNvCxnSpPr>
            <a:cxnSpLocks noChangeShapeType="1"/>
          </p:cNvCxnSpPr>
          <p:nvPr/>
        </p:nvCxnSpPr>
        <p:spPr bwMode="auto">
          <a:xfrm>
            <a:off x="21566654" y="11495245"/>
            <a:ext cx="0" cy="28065841"/>
          </a:xfrm>
          <a:prstGeom prst="line">
            <a:avLst/>
          </a:prstGeom>
          <a:noFill/>
          <a:ln w="76200">
            <a:solidFill>
              <a:srgbClr val="B6C7DA"/>
            </a:solidFill>
            <a:round/>
            <a:headEnd/>
            <a:tailEnd/>
          </a:ln>
          <a:extLst>
            <a:ext uri="{909E8E84-426E-40dd-AFC4-6F175D3DCCD1}">
              <a14:hiddenFill xmlns:a14="http://schemas.microsoft.com/office/drawing/2010/main" xmlns="">
                <a:noFill/>
              </a14:hiddenFill>
            </a:ext>
          </a:extLst>
        </p:spPr>
      </p:cxnSp>
      <p:sp>
        <p:nvSpPr>
          <p:cNvPr id="62" name="Rectangle 44"/>
          <p:cNvSpPr>
            <a:spLocks noChangeArrowheads="1"/>
          </p:cNvSpPr>
          <p:nvPr/>
        </p:nvSpPr>
        <p:spPr bwMode="auto">
          <a:xfrm>
            <a:off x="4241" y="41094915"/>
            <a:ext cx="32400000" cy="288000"/>
          </a:xfrm>
          <a:prstGeom prst="rect">
            <a:avLst/>
          </a:prstGeom>
          <a:solidFill>
            <a:srgbClr val="0C64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7416" tIns="93708" rIns="187416" bIns="93708"/>
          <a:lstStyle/>
          <a:p>
            <a:pPr defTabSz="4495247"/>
            <a:endParaRPr lang="en-US" sz="8053">
              <a:latin typeface="Helvetica" charset="0"/>
              <a:cs typeface="Helvetica" charset="0"/>
            </a:endParaRPr>
          </a:p>
        </p:txBody>
      </p:sp>
      <p:sp>
        <p:nvSpPr>
          <p:cNvPr id="17" name="Text Box 5"/>
          <p:cNvSpPr txBox="1">
            <a:spLocks noChangeArrowheads="1"/>
          </p:cNvSpPr>
          <p:nvPr/>
        </p:nvSpPr>
        <p:spPr bwMode="auto">
          <a:xfrm>
            <a:off x="748194" y="10832022"/>
            <a:ext cx="8945018" cy="111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s-CO" sz="5868" b="1" dirty="0" smtClean="0">
                <a:solidFill>
                  <a:srgbClr val="0D0C0C"/>
                </a:solidFill>
                <a:latin typeface="Helvetica" charset="0"/>
                <a:cs typeface="Helvetica" charset="0"/>
              </a:rPr>
              <a:t>Introducción</a:t>
            </a:r>
            <a:endParaRPr lang="es-CO" sz="5868" b="1" dirty="0">
              <a:solidFill>
                <a:srgbClr val="0D0C0C"/>
              </a:solidFill>
              <a:latin typeface="Helvetica" charset="0"/>
              <a:cs typeface="Helvetica" charset="0"/>
            </a:endParaRPr>
          </a:p>
        </p:txBody>
      </p:sp>
      <p:sp>
        <p:nvSpPr>
          <p:cNvPr id="18" name="TextBox 6"/>
          <p:cNvSpPr txBox="1">
            <a:spLocks noChangeArrowheads="1"/>
          </p:cNvSpPr>
          <p:nvPr/>
        </p:nvSpPr>
        <p:spPr bwMode="auto">
          <a:xfrm>
            <a:off x="749239" y="12906833"/>
            <a:ext cx="9156317" cy="12374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lnSpc>
                <a:spcPct val="150000"/>
              </a:lnSpc>
            </a:pPr>
            <a:r>
              <a:rPr lang="es-CO" sz="3130" dirty="0" smtClean="0">
                <a:latin typeface="Helvetica" panose="020B0604020202020204" pitchFamily="34" charset="0"/>
                <a:cs typeface="Helvetica" panose="020B0604020202020204" pitchFamily="34" charset="0"/>
              </a:rPr>
              <a:t>La </a:t>
            </a:r>
            <a:r>
              <a:rPr lang="es-CO" sz="3130" dirty="0">
                <a:latin typeface="Helvetica" panose="020B0604020202020204" pitchFamily="34" charset="0"/>
                <a:cs typeface="Helvetica" panose="020B0604020202020204" pitchFamily="34" charset="0"/>
              </a:rPr>
              <a:t>subjetividad del analizador </a:t>
            </a:r>
            <a:r>
              <a:rPr lang="es-CO" sz="3130" dirty="0" smtClean="0">
                <a:latin typeface="Helvetica" panose="020B0604020202020204" pitchFamily="34" charset="0"/>
                <a:cs typeface="Helvetica" panose="020B0604020202020204" pitchFamily="34" charset="0"/>
              </a:rPr>
              <a:t>de vibraciones en </a:t>
            </a:r>
            <a:r>
              <a:rPr lang="es-CO" sz="3130" dirty="0">
                <a:latin typeface="Helvetica" panose="020B0604020202020204" pitchFamily="34" charset="0"/>
                <a:cs typeface="Helvetica" panose="020B0604020202020204" pitchFamily="34" charset="0"/>
              </a:rPr>
              <a:t>la comprensión de la vibración debida al </a:t>
            </a:r>
            <a:r>
              <a:rPr lang="es-CO" sz="3130" dirty="0" smtClean="0">
                <a:latin typeface="Helvetica" panose="020B0604020202020204" pitchFamily="34" charset="0"/>
                <a:cs typeface="Helvetica" panose="020B0604020202020204" pitchFamily="34" charset="0"/>
              </a:rPr>
              <a:t>desbalanceó </a:t>
            </a:r>
            <a:r>
              <a:rPr lang="es-CO" sz="3130" dirty="0">
                <a:latin typeface="Helvetica" panose="020B0604020202020204" pitchFamily="34" charset="0"/>
                <a:cs typeface="Helvetica" panose="020B0604020202020204" pitchFamily="34" charset="0"/>
              </a:rPr>
              <a:t>y la </a:t>
            </a:r>
            <a:r>
              <a:rPr lang="es-CO" sz="3130" dirty="0" smtClean="0">
                <a:latin typeface="Helvetica" panose="020B0604020202020204" pitchFamily="34" charset="0"/>
                <a:cs typeface="Helvetica" panose="020B0604020202020204" pitchFamily="34" charset="0"/>
              </a:rPr>
              <a:t>desalineación en máquinas rotativas </a:t>
            </a:r>
            <a:r>
              <a:rPr lang="es-CO" sz="3130" dirty="0">
                <a:latin typeface="Helvetica" panose="020B0604020202020204" pitchFamily="34" charset="0"/>
                <a:cs typeface="Helvetica" panose="020B0604020202020204" pitchFamily="34" charset="0"/>
              </a:rPr>
              <a:t>es muy elevada, ocasionando cambio de piezas innecesarias, paros prolongados de la máquina, entre otras circunstancias que elevan el costo del </a:t>
            </a:r>
            <a:r>
              <a:rPr lang="es-CO" sz="3130" dirty="0" smtClean="0">
                <a:latin typeface="Helvetica" panose="020B0604020202020204" pitchFamily="34" charset="0"/>
                <a:cs typeface="Helvetica" panose="020B0604020202020204" pitchFamily="34" charset="0"/>
              </a:rPr>
              <a:t>mantenimiento. El </a:t>
            </a:r>
            <a:r>
              <a:rPr lang="es-CO" sz="3130" dirty="0">
                <a:latin typeface="Helvetica" panose="020B0604020202020204" pitchFamily="34" charset="0"/>
                <a:cs typeface="Helvetica" panose="020B0604020202020204" pitchFamily="34" charset="0"/>
              </a:rPr>
              <a:t>objetivo general de esta investigación es determinar si las fallas de </a:t>
            </a:r>
            <a:r>
              <a:rPr lang="es-CO" sz="3130" dirty="0" smtClean="0">
                <a:latin typeface="Helvetica" panose="020B0604020202020204" pitchFamily="34" charset="0"/>
                <a:cs typeface="Helvetica" panose="020B0604020202020204" pitchFamily="34" charset="0"/>
              </a:rPr>
              <a:t>desbalanceó </a:t>
            </a:r>
            <a:r>
              <a:rPr lang="es-CO" sz="3130" dirty="0">
                <a:latin typeface="Helvetica" panose="020B0604020202020204" pitchFamily="34" charset="0"/>
                <a:cs typeface="Helvetica" panose="020B0604020202020204" pitchFamily="34" charset="0"/>
              </a:rPr>
              <a:t>y desalineación, se diferencian de un estado normal de la </a:t>
            </a:r>
            <a:r>
              <a:rPr lang="es-CO" sz="3130" dirty="0" smtClean="0">
                <a:latin typeface="Helvetica" panose="020B0604020202020204" pitchFamily="34" charset="0"/>
                <a:cs typeface="Helvetica" panose="020B0604020202020204" pitchFamily="34" charset="0"/>
              </a:rPr>
              <a:t>máquina. Los </a:t>
            </a:r>
            <a:r>
              <a:rPr lang="es-CO" sz="3130" dirty="0">
                <a:latin typeface="Helvetica" panose="020B0604020202020204" pitchFamily="34" charset="0"/>
                <a:cs typeface="Helvetica" panose="020B0604020202020204" pitchFamily="34" charset="0"/>
              </a:rPr>
              <a:t>objetivos específicos son: obtener </a:t>
            </a:r>
            <a:r>
              <a:rPr lang="es-CO" sz="3130" dirty="0" smtClean="0">
                <a:latin typeface="Helvetica" panose="020B0604020202020204" pitchFamily="34" charset="0"/>
                <a:cs typeface="Helvetica" panose="020B0604020202020204" pitchFamily="34" charset="0"/>
              </a:rPr>
              <a:t>registros en el banco de vibraciones figura 1; de </a:t>
            </a:r>
            <a:r>
              <a:rPr lang="es-CO" sz="3130" dirty="0">
                <a:latin typeface="Helvetica" panose="020B0604020202020204" pitchFamily="34" charset="0"/>
                <a:cs typeface="Helvetica" panose="020B0604020202020204" pitchFamily="34" charset="0"/>
              </a:rPr>
              <a:t>las fallas de la máquina y de su estado </a:t>
            </a:r>
            <a:r>
              <a:rPr lang="es-CO" sz="3130" dirty="0" smtClean="0">
                <a:latin typeface="Helvetica" panose="020B0604020202020204" pitchFamily="34" charset="0"/>
                <a:cs typeface="Helvetica" panose="020B0604020202020204" pitchFamily="34" charset="0"/>
              </a:rPr>
              <a:t>normal Tabla 1, determinar </a:t>
            </a:r>
            <a:r>
              <a:rPr lang="es-CO" sz="3130" dirty="0">
                <a:latin typeface="Helvetica" panose="020B0604020202020204" pitchFamily="34" charset="0"/>
                <a:cs typeface="Helvetica" panose="020B0604020202020204" pitchFamily="34" charset="0"/>
              </a:rPr>
              <a:t>las características de los registros desarrollando un algoritmo en Matlab y </a:t>
            </a:r>
            <a:r>
              <a:rPr lang="es-CO" sz="3130" dirty="0" smtClean="0">
                <a:latin typeface="Helvetica" panose="020B0604020202020204" pitchFamily="34" charset="0"/>
                <a:cs typeface="Helvetica" panose="020B0604020202020204" pitchFamily="34" charset="0"/>
              </a:rPr>
              <a:t>establecer </a:t>
            </a:r>
            <a:r>
              <a:rPr lang="es-CO" sz="3130" dirty="0">
                <a:latin typeface="Helvetica" panose="020B0604020202020204" pitchFamily="34" charset="0"/>
                <a:cs typeface="Helvetica" panose="020B0604020202020204" pitchFamily="34" charset="0"/>
              </a:rPr>
              <a:t>las diferencias que puedan existir en los registros por medio de la distancia euclidiana</a:t>
            </a:r>
            <a:r>
              <a:rPr lang="es-CO" sz="3130" dirty="0" smtClean="0">
                <a:latin typeface="Helvetica" panose="020B0604020202020204" pitchFamily="34" charset="0"/>
                <a:cs typeface="Helvetica" panose="020B0604020202020204" pitchFamily="34" charset="0"/>
              </a:rPr>
              <a:t>.</a:t>
            </a:r>
            <a:endParaRPr lang="es-CO" sz="3130" dirty="0">
              <a:latin typeface="Helvetica" panose="020B0604020202020204" pitchFamily="34" charset="0"/>
              <a:cs typeface="Helvetica" panose="020B0604020202020204" pitchFamily="34" charset="0"/>
            </a:endParaRPr>
          </a:p>
        </p:txBody>
      </p:sp>
      <p:sp>
        <p:nvSpPr>
          <p:cNvPr id="19" name="Text Box 5"/>
          <p:cNvSpPr txBox="1">
            <a:spLocks noChangeArrowheads="1"/>
          </p:cNvSpPr>
          <p:nvPr/>
        </p:nvSpPr>
        <p:spPr bwMode="auto">
          <a:xfrm>
            <a:off x="854888" y="30331361"/>
            <a:ext cx="8945018" cy="111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s-CO" sz="5868" b="1" dirty="0" smtClean="0">
                <a:solidFill>
                  <a:srgbClr val="0D0C0C"/>
                </a:solidFill>
                <a:latin typeface="Helvetica" charset="0"/>
                <a:cs typeface="Helvetica" charset="0"/>
              </a:rPr>
              <a:t>Metodología</a:t>
            </a:r>
            <a:endParaRPr lang="es-CO" sz="5868" b="1" dirty="0">
              <a:solidFill>
                <a:srgbClr val="0D0C0C"/>
              </a:solidFill>
              <a:latin typeface="Helvetica" charset="0"/>
              <a:cs typeface="Helvetica" charset="0"/>
            </a:endParaRPr>
          </a:p>
        </p:txBody>
      </p:sp>
      <p:sp>
        <p:nvSpPr>
          <p:cNvPr id="25" name="Text Box 5"/>
          <p:cNvSpPr txBox="1">
            <a:spLocks noChangeArrowheads="1"/>
          </p:cNvSpPr>
          <p:nvPr/>
        </p:nvSpPr>
        <p:spPr bwMode="auto">
          <a:xfrm>
            <a:off x="11635117" y="17548125"/>
            <a:ext cx="8945018" cy="111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s-CO" sz="5868" b="1" dirty="0" smtClean="0">
                <a:solidFill>
                  <a:srgbClr val="0D0C0C"/>
                </a:solidFill>
                <a:latin typeface="Helvetica" charset="0"/>
                <a:cs typeface="Helvetica" charset="0"/>
              </a:rPr>
              <a:t>Resultados</a:t>
            </a:r>
            <a:endParaRPr lang="es-CO" sz="5868" b="1" dirty="0">
              <a:solidFill>
                <a:srgbClr val="0D0C0C"/>
              </a:solidFill>
              <a:latin typeface="Helvetica" charset="0"/>
              <a:cs typeface="Helvetica" charset="0"/>
            </a:endParaRPr>
          </a:p>
        </p:txBody>
      </p:sp>
      <p:sp>
        <p:nvSpPr>
          <p:cNvPr id="26" name="TextBox 6"/>
          <p:cNvSpPr txBox="1">
            <a:spLocks noChangeArrowheads="1"/>
          </p:cNvSpPr>
          <p:nvPr/>
        </p:nvSpPr>
        <p:spPr bwMode="auto">
          <a:xfrm>
            <a:off x="11529465" y="19679435"/>
            <a:ext cx="9156317" cy="803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lnSpc>
                <a:spcPct val="150000"/>
              </a:lnSpc>
            </a:pPr>
            <a:r>
              <a:rPr lang="es-CO" sz="3129" dirty="0" smtClean="0">
                <a:latin typeface="Helvetica" charset="0"/>
                <a:cs typeface="Helvetica" charset="0"/>
              </a:rPr>
              <a:t>El número de muestras necesario para una población infinita sin antecedentes con un error del 10 % es de 68 muestras. La figura 2, a) muestra el resultado de aplicar un algoritmo para la selección de muestras, él desbalanceó posee las mayores amplitudes; y b) muestra el resultado de aplicar la envolvente al cepstrum real; la gráfica no es muy clara ya que se combinan las variables.  La figura 3, muestra los primeros 10 coeficientes cepstrum en la escala </a:t>
            </a:r>
            <a:r>
              <a:rPr lang="es-CO" sz="3129" dirty="0" err="1" smtClean="0">
                <a:latin typeface="Helvetica" charset="0"/>
                <a:cs typeface="Helvetica" charset="0"/>
              </a:rPr>
              <a:t>Mel</a:t>
            </a:r>
            <a:r>
              <a:rPr lang="es-CO" sz="3129" dirty="0" smtClean="0">
                <a:latin typeface="Helvetica" charset="0"/>
                <a:cs typeface="Helvetica" charset="0"/>
              </a:rPr>
              <a:t> (CCM). En la </a:t>
            </a:r>
            <a:r>
              <a:rPr lang="es-CO" sz="3129" dirty="0">
                <a:latin typeface="Helvetica" charset="0"/>
                <a:cs typeface="Helvetica" charset="0"/>
              </a:rPr>
              <a:t>f</a:t>
            </a:r>
            <a:r>
              <a:rPr lang="es-CO" sz="3129" dirty="0" smtClean="0">
                <a:latin typeface="Helvetica" charset="0"/>
                <a:cs typeface="Helvetica" charset="0"/>
              </a:rPr>
              <a:t>igura 4, se evidencian los  resultados  obtenidos  después  de </a:t>
            </a:r>
            <a:endParaRPr lang="en-US" sz="3129" dirty="0">
              <a:latin typeface="Helvetica" charset="0"/>
              <a:cs typeface="Helvetica" charset="0"/>
            </a:endParaRPr>
          </a:p>
        </p:txBody>
      </p:sp>
      <p:sp>
        <p:nvSpPr>
          <p:cNvPr id="28" name="Text Box 5"/>
          <p:cNvSpPr txBox="1">
            <a:spLocks noChangeArrowheads="1"/>
          </p:cNvSpPr>
          <p:nvPr/>
        </p:nvSpPr>
        <p:spPr bwMode="auto">
          <a:xfrm>
            <a:off x="22504382" y="22266702"/>
            <a:ext cx="8945018" cy="111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868" b="1" dirty="0" err="1">
                <a:solidFill>
                  <a:srgbClr val="0D0C0C"/>
                </a:solidFill>
                <a:latin typeface="Helvetica" charset="0"/>
                <a:cs typeface="Helvetica" charset="0"/>
              </a:rPr>
              <a:t>Conclusiones</a:t>
            </a:r>
            <a:endParaRPr lang="en-US" sz="5868" b="1" dirty="0">
              <a:solidFill>
                <a:srgbClr val="0D0C0C"/>
              </a:solidFill>
              <a:latin typeface="Helvetica" charset="0"/>
              <a:cs typeface="Helvetica" charset="0"/>
            </a:endParaRPr>
          </a:p>
        </p:txBody>
      </p:sp>
      <p:sp>
        <p:nvSpPr>
          <p:cNvPr id="29" name="TextBox 6"/>
          <p:cNvSpPr txBox="1">
            <a:spLocks noChangeArrowheads="1"/>
          </p:cNvSpPr>
          <p:nvPr/>
        </p:nvSpPr>
        <p:spPr bwMode="auto">
          <a:xfrm>
            <a:off x="22398733" y="24210396"/>
            <a:ext cx="9156317" cy="587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lnSpc>
                <a:spcPct val="150000"/>
              </a:lnSpc>
            </a:pPr>
            <a:r>
              <a:rPr lang="es-CO" sz="3129" dirty="0" smtClean="0">
                <a:latin typeface="Helvetica" charset="0"/>
                <a:cs typeface="Helvetica" charset="0"/>
              </a:rPr>
              <a:t>La transformada cepstrum permite diferenciar las fallas de alineación y balanceó por medio de la distancia euclidiana cuando se aplica la escala logarítmica </a:t>
            </a:r>
            <a:r>
              <a:rPr lang="es-CO" sz="3129" dirty="0" err="1" smtClean="0">
                <a:latin typeface="Helvetica" charset="0"/>
                <a:cs typeface="Helvetica" charset="0"/>
              </a:rPr>
              <a:t>Mel</a:t>
            </a:r>
            <a:r>
              <a:rPr lang="es-CO" sz="3129" dirty="0" smtClean="0">
                <a:latin typeface="Helvetica" charset="0"/>
                <a:cs typeface="Helvetica" charset="0"/>
              </a:rPr>
              <a:t>.</a:t>
            </a:r>
          </a:p>
          <a:p>
            <a:pPr algn="just" eaLnBrk="1" hangingPunct="1">
              <a:lnSpc>
                <a:spcPct val="150000"/>
              </a:lnSpc>
            </a:pPr>
            <a:r>
              <a:rPr lang="es-CO" sz="3129" dirty="0" smtClean="0">
                <a:latin typeface="Helvetica" charset="0"/>
                <a:cs typeface="Helvetica" charset="0"/>
              </a:rPr>
              <a:t>Las fallas debidas a la alineación se encuentran más cerca del GCAB y espaciadas a menor escala que las fallas debidas al balanceó según la distancia euclidiana. </a:t>
            </a:r>
            <a:endParaRPr lang="es-CO" sz="3129" dirty="0">
              <a:latin typeface="Helvetica" charset="0"/>
              <a:cs typeface="Helvetica" charset="0"/>
            </a:endParaRPr>
          </a:p>
        </p:txBody>
      </p:sp>
      <p:sp>
        <p:nvSpPr>
          <p:cNvPr id="31" name="Text Box 5"/>
          <p:cNvSpPr txBox="1">
            <a:spLocks noChangeArrowheads="1"/>
          </p:cNvSpPr>
          <p:nvPr/>
        </p:nvSpPr>
        <p:spPr bwMode="auto">
          <a:xfrm>
            <a:off x="22504382" y="30032528"/>
            <a:ext cx="8945018" cy="1112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868" b="1" dirty="0" err="1">
                <a:solidFill>
                  <a:srgbClr val="0D0C0C"/>
                </a:solidFill>
                <a:latin typeface="Helvetica" charset="0"/>
                <a:cs typeface="Helvetica" charset="0"/>
              </a:rPr>
              <a:t>Referencias</a:t>
            </a:r>
            <a:endParaRPr lang="en-US" sz="5868" b="1" dirty="0">
              <a:solidFill>
                <a:srgbClr val="0D0C0C"/>
              </a:solidFill>
              <a:latin typeface="Helvetica" charset="0"/>
              <a:cs typeface="Helvetica" charset="0"/>
            </a:endParaRPr>
          </a:p>
        </p:txBody>
      </p:sp>
      <p:sp>
        <p:nvSpPr>
          <p:cNvPr id="32" name="TextBox 6"/>
          <p:cNvSpPr txBox="1">
            <a:spLocks noChangeArrowheads="1"/>
          </p:cNvSpPr>
          <p:nvPr/>
        </p:nvSpPr>
        <p:spPr bwMode="auto">
          <a:xfrm>
            <a:off x="22398733" y="31919071"/>
            <a:ext cx="9156317" cy="803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lnSpc>
                <a:spcPct val="150000"/>
              </a:lnSpc>
            </a:pPr>
            <a:r>
              <a:rPr lang="es-CO" sz="3129" dirty="0" smtClean="0">
                <a:latin typeface="Helvetica" charset="0"/>
                <a:cs typeface="Helvetica" charset="0"/>
              </a:rPr>
              <a:t>Gómez, D. (2011). Contribuciones al reconocimiento robusto de habla en redes de comunicaciones mediante </a:t>
            </a:r>
            <a:r>
              <a:rPr lang="es-CO" sz="3129" dirty="0" err="1" smtClean="0">
                <a:latin typeface="Helvetica" charset="0"/>
                <a:cs typeface="Helvetica" charset="0"/>
              </a:rPr>
              <a:t>transparametrización</a:t>
            </a:r>
            <a:r>
              <a:rPr lang="es-CO" sz="3129" dirty="0" smtClean="0">
                <a:latin typeface="Helvetica" charset="0"/>
                <a:cs typeface="Helvetica" charset="0"/>
              </a:rPr>
              <a:t> (Tesis Doctoral). Universidad Carlos III de Madrid. Leganés, España.</a:t>
            </a:r>
          </a:p>
          <a:p>
            <a:pPr algn="just" eaLnBrk="1" hangingPunct="1">
              <a:lnSpc>
                <a:spcPct val="150000"/>
              </a:lnSpc>
            </a:pPr>
            <a:r>
              <a:rPr lang="es-CO" sz="3129" dirty="0" smtClean="0">
                <a:latin typeface="Helvetica" charset="0"/>
                <a:cs typeface="Helvetica" charset="0"/>
              </a:rPr>
              <a:t>Morales, O. (2011). Análisis tiempo-frecuencia de señales de vibraciones mecánicas para la detección de fallos en máquinas (Tesis </a:t>
            </a:r>
            <a:r>
              <a:rPr lang="es-CO" sz="3129" smtClean="0">
                <a:latin typeface="Helvetica" charset="0"/>
                <a:cs typeface="Helvetica" charset="0"/>
              </a:rPr>
              <a:t>de Maestría). </a:t>
            </a:r>
            <a:r>
              <a:rPr lang="es-CO" sz="3129" dirty="0" smtClean="0">
                <a:latin typeface="Helvetica" charset="0"/>
                <a:cs typeface="Helvetica" charset="0"/>
              </a:rPr>
              <a:t>Universidad Nacional de Colombia, Manizales.</a:t>
            </a:r>
          </a:p>
          <a:p>
            <a:pPr algn="just" eaLnBrk="1" hangingPunct="1">
              <a:lnSpc>
                <a:spcPct val="150000"/>
              </a:lnSpc>
            </a:pPr>
            <a:endParaRPr lang="es-CO" sz="3129" dirty="0" smtClean="0">
              <a:latin typeface="Helvetica" charset="0"/>
              <a:cs typeface="Helvetica" charset="0"/>
            </a:endParaRPr>
          </a:p>
        </p:txBody>
      </p:sp>
      <p:sp>
        <p:nvSpPr>
          <p:cNvPr id="38" name="Rectangle 52"/>
          <p:cNvSpPr>
            <a:spLocks noChangeArrowheads="1"/>
          </p:cNvSpPr>
          <p:nvPr/>
        </p:nvSpPr>
        <p:spPr bwMode="auto">
          <a:xfrm>
            <a:off x="748195" y="12346911"/>
            <a:ext cx="9000000" cy="108000"/>
          </a:xfrm>
          <a:prstGeom prst="rect">
            <a:avLst/>
          </a:prstGeom>
          <a:solidFill>
            <a:srgbClr val="0C64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45916"/>
            <a:endParaRPr lang="en-US" sz="10368"/>
          </a:p>
        </p:txBody>
      </p:sp>
      <p:sp>
        <p:nvSpPr>
          <p:cNvPr id="44" name="Text Box 5"/>
          <p:cNvSpPr txBox="1">
            <a:spLocks noChangeArrowheads="1"/>
          </p:cNvSpPr>
          <p:nvPr/>
        </p:nvSpPr>
        <p:spPr bwMode="auto">
          <a:xfrm>
            <a:off x="21978506" y="21271436"/>
            <a:ext cx="9156317" cy="681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s-CO" sz="3129" b="1" dirty="0" smtClean="0">
                <a:solidFill>
                  <a:srgbClr val="0D0C0C"/>
                </a:solidFill>
                <a:latin typeface="Helvetica" charset="0"/>
                <a:cs typeface="Helvetica" charset="0"/>
              </a:rPr>
              <a:t>Figura 4. Relación de variables</a:t>
            </a:r>
            <a:endParaRPr lang="es-CO" sz="3129" b="1" dirty="0">
              <a:solidFill>
                <a:srgbClr val="0D0C0C"/>
              </a:solidFill>
              <a:latin typeface="Helvetica" charset="0"/>
              <a:cs typeface="Helvetica" charset="0"/>
            </a:endParaRPr>
          </a:p>
        </p:txBody>
      </p:sp>
      <p:sp>
        <p:nvSpPr>
          <p:cNvPr id="45" name="Text Box 5"/>
          <p:cNvSpPr txBox="1">
            <a:spLocks noChangeArrowheads="1"/>
          </p:cNvSpPr>
          <p:nvPr/>
        </p:nvSpPr>
        <p:spPr bwMode="auto">
          <a:xfrm>
            <a:off x="11377609" y="39106047"/>
            <a:ext cx="9156317" cy="67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s-CO" sz="3129" b="1" dirty="0" smtClean="0">
                <a:solidFill>
                  <a:srgbClr val="0D0C0C"/>
                </a:solidFill>
                <a:latin typeface="Helvetica" charset="0"/>
                <a:cs typeface="Helvetica" charset="0"/>
              </a:rPr>
              <a:t>Figura 3. Coeficientes cepstrum en </a:t>
            </a:r>
            <a:r>
              <a:rPr lang="es-CO" sz="3129" b="1" dirty="0" err="1" smtClean="0">
                <a:solidFill>
                  <a:srgbClr val="0D0C0C"/>
                </a:solidFill>
                <a:latin typeface="Helvetica" charset="0"/>
                <a:cs typeface="Helvetica" charset="0"/>
              </a:rPr>
              <a:t>Mel</a:t>
            </a:r>
            <a:endParaRPr lang="es-CO" sz="3129" b="1" dirty="0">
              <a:solidFill>
                <a:srgbClr val="0D0C0C"/>
              </a:solidFill>
              <a:latin typeface="Helvetica" charset="0"/>
              <a:cs typeface="Helvetica" charset="0"/>
            </a:endParaRPr>
          </a:p>
        </p:txBody>
      </p:sp>
      <p:sp>
        <p:nvSpPr>
          <p:cNvPr id="41" name="Rectangle 52"/>
          <p:cNvSpPr>
            <a:spLocks noChangeArrowheads="1"/>
          </p:cNvSpPr>
          <p:nvPr/>
        </p:nvSpPr>
        <p:spPr bwMode="auto">
          <a:xfrm>
            <a:off x="22449400" y="23501652"/>
            <a:ext cx="9000000" cy="108000"/>
          </a:xfrm>
          <a:prstGeom prst="rect">
            <a:avLst/>
          </a:prstGeom>
          <a:solidFill>
            <a:srgbClr val="0C64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45916"/>
            <a:endParaRPr lang="en-US" sz="10368"/>
          </a:p>
        </p:txBody>
      </p:sp>
      <p:sp>
        <p:nvSpPr>
          <p:cNvPr id="43" name="Rectangle 52"/>
          <p:cNvSpPr>
            <a:spLocks noChangeArrowheads="1"/>
          </p:cNvSpPr>
          <p:nvPr/>
        </p:nvSpPr>
        <p:spPr bwMode="auto">
          <a:xfrm>
            <a:off x="22287223" y="31223905"/>
            <a:ext cx="9000000" cy="108000"/>
          </a:xfrm>
          <a:prstGeom prst="rect">
            <a:avLst/>
          </a:prstGeom>
          <a:solidFill>
            <a:srgbClr val="0C64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45916"/>
            <a:endParaRPr lang="en-US" sz="10368"/>
          </a:p>
        </p:txBody>
      </p:sp>
      <p:sp>
        <p:nvSpPr>
          <p:cNvPr id="46" name="Rectangle 52"/>
          <p:cNvSpPr>
            <a:spLocks noChangeArrowheads="1"/>
          </p:cNvSpPr>
          <p:nvPr/>
        </p:nvSpPr>
        <p:spPr bwMode="auto">
          <a:xfrm>
            <a:off x="894907" y="31656088"/>
            <a:ext cx="9000000" cy="108000"/>
          </a:xfrm>
          <a:prstGeom prst="rect">
            <a:avLst/>
          </a:prstGeom>
          <a:solidFill>
            <a:srgbClr val="0C649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2145916"/>
            <a:endParaRPr lang="en-US" sz="10368"/>
          </a:p>
        </p:txBody>
      </p:sp>
      <p:sp>
        <p:nvSpPr>
          <p:cNvPr id="47" name="Rectangle 44"/>
          <p:cNvSpPr>
            <a:spLocks noChangeArrowheads="1"/>
          </p:cNvSpPr>
          <p:nvPr/>
        </p:nvSpPr>
        <p:spPr bwMode="auto">
          <a:xfrm>
            <a:off x="-8050" y="10004797"/>
            <a:ext cx="32400000" cy="288000"/>
          </a:xfrm>
          <a:prstGeom prst="rect">
            <a:avLst/>
          </a:prstGeom>
          <a:solidFill>
            <a:srgbClr val="0C64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7416" tIns="93708" rIns="187416" bIns="93708"/>
          <a:lstStyle/>
          <a:p>
            <a:pPr defTabSz="4495247"/>
            <a:endParaRPr lang="en-US" sz="8053">
              <a:latin typeface="Helvetica" charset="0"/>
              <a:cs typeface="Helvetica" charset="0"/>
            </a:endParaRPr>
          </a:p>
        </p:txBody>
      </p:sp>
      <p:grpSp>
        <p:nvGrpSpPr>
          <p:cNvPr id="6" name="Grupo 5"/>
          <p:cNvGrpSpPr/>
          <p:nvPr/>
        </p:nvGrpSpPr>
        <p:grpSpPr>
          <a:xfrm>
            <a:off x="24801173" y="910191"/>
            <a:ext cx="6865073" cy="3219810"/>
            <a:chOff x="24801173" y="910191"/>
            <a:chExt cx="6865073" cy="3219810"/>
          </a:xfrm>
        </p:grpSpPr>
        <p:sp>
          <p:nvSpPr>
            <p:cNvPr id="3" name="CuadroTexto 2"/>
            <p:cNvSpPr txBox="1"/>
            <p:nvPr/>
          </p:nvSpPr>
          <p:spPr>
            <a:xfrm>
              <a:off x="25332598" y="2321621"/>
              <a:ext cx="5802225" cy="1808380"/>
            </a:xfrm>
            <a:prstGeom prst="rect">
              <a:avLst/>
            </a:prstGeom>
            <a:noFill/>
          </p:spPr>
          <p:txBody>
            <a:bodyPr wrap="square" rtlCol="0">
              <a:spAutoFit/>
            </a:bodyPr>
            <a:lstStyle/>
            <a:p>
              <a:pPr algn="ctr"/>
              <a:r>
                <a:rPr lang="es-CO" sz="3717" b="1" dirty="0">
                  <a:solidFill>
                    <a:srgbClr val="0C649A"/>
                  </a:solidFill>
                </a:rPr>
                <a:t> II Encuentro Regional  de Semilleros de </a:t>
              </a:r>
              <a:r>
                <a:rPr lang="es-CO" sz="3717" b="1" dirty="0" smtClean="0">
                  <a:solidFill>
                    <a:srgbClr val="0C649A"/>
                  </a:solidFill>
                </a:rPr>
                <a:t>Investigación, </a:t>
              </a:r>
              <a:r>
                <a:rPr lang="es-CO" sz="3717" b="1" dirty="0">
                  <a:solidFill>
                    <a:srgbClr val="0C649A"/>
                  </a:solidFill>
                </a:rPr>
                <a:t>23-24 de octubre de 2017</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1173" y="910191"/>
              <a:ext cx="6865073" cy="1332804"/>
            </a:xfrm>
            <a:prstGeom prst="rect">
              <a:avLst/>
            </a:prstGeom>
          </p:spPr>
        </p:pic>
      </p:grpSp>
      <p:graphicFrame>
        <p:nvGraphicFramePr>
          <p:cNvPr id="39" name="Tabla 38"/>
          <p:cNvGraphicFramePr>
            <a:graphicFrameLocks noGrp="1"/>
          </p:cNvGraphicFramePr>
          <p:nvPr>
            <p:extLst>
              <p:ext uri="{D42A27DB-BD31-4B8C-83A1-F6EECF244321}">
                <p14:modId xmlns:p14="http://schemas.microsoft.com/office/powerpoint/2010/main" val="1520398606"/>
              </p:ext>
            </p:extLst>
          </p:nvPr>
        </p:nvGraphicFramePr>
        <p:xfrm>
          <a:off x="11316949" y="11860236"/>
          <a:ext cx="9792000" cy="5593080"/>
        </p:xfrm>
        <a:graphic>
          <a:graphicData uri="http://schemas.openxmlformats.org/drawingml/2006/table">
            <a:tbl>
              <a:tblPr firstRow="1" bandRow="1">
                <a:tableStyleId>{5C22544A-7EE6-4342-B048-85BDC9FD1C3A}</a:tableStyleId>
              </a:tblPr>
              <a:tblGrid>
                <a:gridCol w="1764000"/>
                <a:gridCol w="1764000"/>
                <a:gridCol w="6264000"/>
              </a:tblGrid>
              <a:tr h="0">
                <a:tc>
                  <a:txBody>
                    <a:bodyPr/>
                    <a:lstStyle/>
                    <a:p>
                      <a:r>
                        <a:rPr lang="es-CO" sz="3130" dirty="0" smtClean="0">
                          <a:latin typeface="Helvetica" panose="020B0604020202020204" pitchFamily="34" charset="0"/>
                          <a:cs typeface="Helvetica" panose="020B0604020202020204" pitchFamily="34" charset="0"/>
                        </a:rPr>
                        <a:t>Símbolo</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Color</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 Descripción</a:t>
                      </a:r>
                      <a:endParaRPr lang="es-CO" sz="3130" dirty="0">
                        <a:latin typeface="Helvetica" panose="020B0604020202020204" pitchFamily="34" charset="0"/>
                        <a:cs typeface="Helvetica" panose="020B0604020202020204" pitchFamily="34" charset="0"/>
                      </a:endParaRPr>
                    </a:p>
                  </a:txBody>
                  <a:tcPr/>
                </a:tc>
              </a:tr>
              <a:tr h="0">
                <a:tc>
                  <a:txBody>
                    <a:bodyPr/>
                    <a:lstStyle/>
                    <a:p>
                      <a:r>
                        <a:rPr lang="es-CO" sz="3130" dirty="0" smtClean="0">
                          <a:latin typeface="Helvetica" panose="020B0604020202020204" pitchFamily="34" charset="0"/>
                          <a:cs typeface="Helvetica" panose="020B0604020202020204" pitchFamily="34" charset="0"/>
                        </a:rPr>
                        <a:t>GCAB</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Negro</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Grupo</a:t>
                      </a:r>
                      <a:r>
                        <a:rPr lang="es-CO" sz="3130" baseline="0" dirty="0" smtClean="0">
                          <a:latin typeface="Helvetica" panose="020B0604020202020204" pitchFamily="34" charset="0"/>
                          <a:cs typeface="Helvetica" panose="020B0604020202020204" pitchFamily="34" charset="0"/>
                        </a:rPr>
                        <a:t> de control alineado y balanceado</a:t>
                      </a:r>
                      <a:endParaRPr lang="es-CO" sz="3130" dirty="0">
                        <a:latin typeface="Helvetica" panose="020B0604020202020204" pitchFamily="34" charset="0"/>
                        <a:cs typeface="Helvetica" panose="020B0604020202020204" pitchFamily="34" charset="0"/>
                      </a:endParaRPr>
                    </a:p>
                  </a:txBody>
                  <a:tcPr/>
                </a:tc>
              </a:tr>
              <a:tr h="0">
                <a:tc>
                  <a:txBody>
                    <a:bodyPr/>
                    <a:lstStyle/>
                    <a:p>
                      <a:r>
                        <a:rPr lang="es-CO" sz="3130" dirty="0" smtClean="0">
                          <a:latin typeface="Helvetica" panose="020B0604020202020204" pitchFamily="34" charset="0"/>
                          <a:cs typeface="Helvetica" panose="020B0604020202020204" pitchFamily="34" charset="0"/>
                        </a:rPr>
                        <a:t>DA05g</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Negro</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Desalineado 0,5 grados</a:t>
                      </a:r>
                    </a:p>
                  </a:txBody>
                  <a:tcPr/>
                </a:tc>
              </a:tr>
              <a:tr h="0">
                <a:tc>
                  <a:txBody>
                    <a:bodyPr/>
                    <a:lstStyle/>
                    <a:p>
                      <a:r>
                        <a:rPr lang="es-CO" sz="3130" dirty="0" smtClean="0">
                          <a:latin typeface="Helvetica" panose="020B0604020202020204" pitchFamily="34" charset="0"/>
                          <a:cs typeface="Helvetica" panose="020B0604020202020204" pitchFamily="34" charset="0"/>
                        </a:rPr>
                        <a:t>DA10g</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Azul</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Desalineado 1,0 grados</a:t>
                      </a:r>
                    </a:p>
                  </a:txBody>
                  <a:tcPr/>
                </a:tc>
              </a:tr>
              <a:tr h="0">
                <a:tc>
                  <a:txBody>
                    <a:bodyPr/>
                    <a:lstStyle/>
                    <a:p>
                      <a:r>
                        <a:rPr lang="es-CO" sz="3130" dirty="0" smtClean="0">
                          <a:latin typeface="Helvetica" panose="020B0604020202020204" pitchFamily="34" charset="0"/>
                          <a:cs typeface="Helvetica" panose="020B0604020202020204" pitchFamily="34" charset="0"/>
                        </a:rPr>
                        <a:t>DA15g</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Rojo</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Desalineado 1,5 grados</a:t>
                      </a:r>
                    </a:p>
                  </a:txBody>
                  <a:tcPr/>
                </a:tc>
              </a:tr>
              <a:tr h="0">
                <a:tc>
                  <a:txBody>
                    <a:bodyPr/>
                    <a:lstStyle/>
                    <a:p>
                      <a:r>
                        <a:rPr lang="es-CO" sz="3130" dirty="0" smtClean="0">
                          <a:latin typeface="Helvetica" panose="020B0604020202020204" pitchFamily="34" charset="0"/>
                          <a:cs typeface="Helvetica" panose="020B0604020202020204" pitchFamily="34" charset="0"/>
                        </a:rPr>
                        <a:t>DBv1r1</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Verde</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Desbalanceó volante 1 distancia 1</a:t>
                      </a:r>
                    </a:p>
                  </a:txBody>
                  <a:tcPr/>
                </a:tc>
              </a:tr>
              <a:tr h="0">
                <a:tc>
                  <a:txBody>
                    <a:bodyPr/>
                    <a:lstStyle/>
                    <a:p>
                      <a:r>
                        <a:rPr lang="es-CO" sz="3130" dirty="0" smtClean="0">
                          <a:latin typeface="Helvetica" panose="020B0604020202020204" pitchFamily="34" charset="0"/>
                          <a:cs typeface="Helvetica" panose="020B0604020202020204" pitchFamily="34" charset="0"/>
                        </a:rPr>
                        <a:t>DBv1r2</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Cian</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Desbalanceó volante 1 distancia 2</a:t>
                      </a:r>
                    </a:p>
                  </a:txBody>
                  <a:tcPr/>
                </a:tc>
              </a:tr>
              <a:tr h="0">
                <a:tc>
                  <a:txBody>
                    <a:bodyPr/>
                    <a:lstStyle/>
                    <a:p>
                      <a:r>
                        <a:rPr lang="es-CO" sz="3130" dirty="0" smtClean="0">
                          <a:latin typeface="Helvetica" panose="020B0604020202020204" pitchFamily="34" charset="0"/>
                          <a:cs typeface="Helvetica" panose="020B0604020202020204" pitchFamily="34" charset="0"/>
                        </a:rPr>
                        <a:t>DBv2r1</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Amarillo</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Desbalanceó volante 2 distancia 1</a:t>
                      </a:r>
                    </a:p>
                  </a:txBody>
                  <a:tcPr/>
                </a:tc>
              </a:tr>
              <a:tr h="0">
                <a:tc>
                  <a:txBody>
                    <a:bodyPr/>
                    <a:lstStyle/>
                    <a:p>
                      <a:r>
                        <a:rPr lang="es-CO" sz="3130" dirty="0" smtClean="0">
                          <a:latin typeface="Helvetica" panose="020B0604020202020204" pitchFamily="34" charset="0"/>
                          <a:cs typeface="Helvetica" panose="020B0604020202020204" pitchFamily="34" charset="0"/>
                        </a:rPr>
                        <a:t>DBv2r2</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Magenta</a:t>
                      </a:r>
                      <a:endParaRPr lang="es-CO" sz="3130" dirty="0">
                        <a:latin typeface="Helvetica" panose="020B0604020202020204" pitchFamily="34" charset="0"/>
                        <a:cs typeface="Helvetica" panose="020B0604020202020204" pitchFamily="34" charset="0"/>
                      </a:endParaRPr>
                    </a:p>
                  </a:txBody>
                  <a:tcPr/>
                </a:tc>
                <a:tc>
                  <a:txBody>
                    <a:bodyPr/>
                    <a:lstStyle/>
                    <a:p>
                      <a:r>
                        <a:rPr lang="es-CO" sz="3130" dirty="0" smtClean="0">
                          <a:latin typeface="Helvetica" panose="020B0604020202020204" pitchFamily="34" charset="0"/>
                          <a:cs typeface="Helvetica" panose="020B0604020202020204" pitchFamily="34" charset="0"/>
                        </a:rPr>
                        <a:t>Desbalanceó volante 2 distancia 2</a:t>
                      </a:r>
                    </a:p>
                  </a:txBody>
                  <a:tcPr/>
                </a:tc>
              </a:tr>
            </a:tbl>
          </a:graphicData>
        </a:graphic>
      </p:graphicFrame>
      <p:sp>
        <p:nvSpPr>
          <p:cNvPr id="48" name="Text Box 5"/>
          <p:cNvSpPr txBox="1">
            <a:spLocks noChangeArrowheads="1"/>
          </p:cNvSpPr>
          <p:nvPr/>
        </p:nvSpPr>
        <p:spPr bwMode="auto">
          <a:xfrm>
            <a:off x="11284242" y="11008095"/>
            <a:ext cx="9156317" cy="681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s-CO" sz="3129" b="1" dirty="0" smtClean="0">
                <a:solidFill>
                  <a:srgbClr val="0D0C0C"/>
                </a:solidFill>
                <a:latin typeface="Helvetica" charset="0"/>
                <a:cs typeface="Helvetica" charset="0"/>
              </a:rPr>
              <a:t>Tabla 1. Listado de variables</a:t>
            </a:r>
            <a:endParaRPr lang="es-CO" sz="3129" b="1" dirty="0">
              <a:solidFill>
                <a:srgbClr val="0D0C0C"/>
              </a:solidFill>
              <a:latin typeface="Helvetica" charset="0"/>
              <a:cs typeface="Helvetica" charset="0"/>
            </a:endParaRPr>
          </a:p>
        </p:txBody>
      </p:sp>
      <p:pic>
        <p:nvPicPr>
          <p:cNvPr id="8" name="Imagen 7"/>
          <p:cNvPicPr>
            <a:picLocks noChangeAspect="1"/>
          </p:cNvPicPr>
          <p:nvPr/>
        </p:nvPicPr>
        <p:blipFill>
          <a:blip r:embed="rId5"/>
          <a:stretch>
            <a:fillRect/>
          </a:stretch>
        </p:blipFill>
        <p:spPr>
          <a:xfrm>
            <a:off x="12294394" y="34010383"/>
            <a:ext cx="7810500" cy="4972050"/>
          </a:xfrm>
          <a:prstGeom prst="rect">
            <a:avLst/>
          </a:prstGeom>
        </p:spPr>
      </p:pic>
      <p:pic>
        <p:nvPicPr>
          <p:cNvPr id="9" name="Imagen 8"/>
          <p:cNvPicPr>
            <a:picLocks noChangeAspect="1"/>
          </p:cNvPicPr>
          <p:nvPr/>
        </p:nvPicPr>
        <p:blipFill>
          <a:blip r:embed="rId6"/>
          <a:stretch>
            <a:fillRect/>
          </a:stretch>
        </p:blipFill>
        <p:spPr>
          <a:xfrm>
            <a:off x="11532394" y="28922026"/>
            <a:ext cx="4568276" cy="2880000"/>
          </a:xfrm>
          <a:prstGeom prst="rect">
            <a:avLst/>
          </a:prstGeom>
        </p:spPr>
      </p:pic>
      <p:pic>
        <p:nvPicPr>
          <p:cNvPr id="24" name="Imagen 23"/>
          <p:cNvPicPr>
            <a:picLocks noChangeAspect="1"/>
          </p:cNvPicPr>
          <p:nvPr/>
        </p:nvPicPr>
        <p:blipFill>
          <a:blip r:embed="rId7"/>
          <a:stretch>
            <a:fillRect/>
          </a:stretch>
        </p:blipFill>
        <p:spPr>
          <a:xfrm>
            <a:off x="16313945" y="28894458"/>
            <a:ext cx="4643721" cy="2880000"/>
          </a:xfrm>
          <a:prstGeom prst="rect">
            <a:avLst/>
          </a:prstGeom>
        </p:spPr>
      </p:pic>
      <p:sp>
        <p:nvSpPr>
          <p:cNvPr id="50" name="Text Box 5"/>
          <p:cNvSpPr txBox="1">
            <a:spLocks noChangeArrowheads="1"/>
          </p:cNvSpPr>
          <p:nvPr/>
        </p:nvSpPr>
        <p:spPr bwMode="auto">
          <a:xfrm>
            <a:off x="11530009" y="32267097"/>
            <a:ext cx="9156317" cy="163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spcBef>
                <a:spcPct val="50000"/>
              </a:spcBef>
            </a:pPr>
            <a:r>
              <a:rPr lang="es-CO" sz="3129" b="1" dirty="0" smtClean="0">
                <a:solidFill>
                  <a:srgbClr val="0D0C0C"/>
                </a:solidFill>
                <a:latin typeface="Helvetica" charset="0"/>
                <a:cs typeface="Helvetica" charset="0"/>
              </a:rPr>
              <a:t>Figura 2. a) Gráfica para la selección de muestras. b) Envolvente de coeficientes cepstrum</a:t>
            </a:r>
            <a:endParaRPr lang="es-CO" sz="3129" b="1" dirty="0">
              <a:solidFill>
                <a:srgbClr val="0D0C0C"/>
              </a:solidFill>
              <a:latin typeface="Helvetica" charset="0"/>
              <a:cs typeface="Helvetica" charset="0"/>
            </a:endParaRPr>
          </a:p>
        </p:txBody>
      </p:sp>
      <p:sp>
        <p:nvSpPr>
          <p:cNvPr id="51" name="Text Box 5"/>
          <p:cNvSpPr txBox="1">
            <a:spLocks noChangeArrowheads="1"/>
          </p:cNvSpPr>
          <p:nvPr/>
        </p:nvSpPr>
        <p:spPr bwMode="auto">
          <a:xfrm>
            <a:off x="11682409" y="31619397"/>
            <a:ext cx="9156317" cy="681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eaLnBrk="1" hangingPunct="1">
              <a:spcBef>
                <a:spcPct val="50000"/>
              </a:spcBef>
            </a:pPr>
            <a:r>
              <a:rPr lang="en-US" sz="3129" b="1" dirty="0">
                <a:solidFill>
                  <a:srgbClr val="0D0C0C"/>
                </a:solidFill>
                <a:latin typeface="Helvetica" charset="0"/>
                <a:cs typeface="Helvetica" charset="0"/>
              </a:rPr>
              <a:t> </a:t>
            </a:r>
            <a:r>
              <a:rPr lang="en-US" sz="3129" b="1" dirty="0" smtClean="0">
                <a:solidFill>
                  <a:srgbClr val="0D0C0C"/>
                </a:solidFill>
                <a:latin typeface="Helvetica" charset="0"/>
                <a:cs typeface="Helvetica" charset="0"/>
              </a:rPr>
              <a:t>               a)			b)</a:t>
            </a:r>
            <a:endParaRPr lang="en-US" sz="3129" b="1" dirty="0">
              <a:solidFill>
                <a:srgbClr val="0D0C0C"/>
              </a:solidFill>
              <a:latin typeface="Helvetica" charset="0"/>
              <a:cs typeface="Helvetica" charset="0"/>
            </a:endParaRPr>
          </a:p>
        </p:txBody>
      </p:sp>
      <p:sp>
        <p:nvSpPr>
          <p:cNvPr id="55" name="TextBox 6"/>
          <p:cNvSpPr txBox="1">
            <a:spLocks noChangeArrowheads="1"/>
          </p:cNvSpPr>
          <p:nvPr/>
        </p:nvSpPr>
        <p:spPr bwMode="auto">
          <a:xfrm>
            <a:off x="22398733" y="11180196"/>
            <a:ext cx="9156317" cy="3703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lnSpc>
                <a:spcPct val="150000"/>
              </a:lnSpc>
            </a:pPr>
            <a:r>
              <a:rPr lang="es-CO" sz="3129" dirty="0">
                <a:latin typeface="Helvetica" charset="0"/>
                <a:cs typeface="Helvetica" charset="0"/>
              </a:rPr>
              <a:t>a</a:t>
            </a:r>
            <a:r>
              <a:rPr lang="es-CO" sz="3129" dirty="0" smtClean="0">
                <a:latin typeface="Helvetica" charset="0"/>
                <a:cs typeface="Helvetica" charset="0"/>
              </a:rPr>
              <a:t>plicar la metodología. Todas las variables tienen distancia </a:t>
            </a:r>
            <a:r>
              <a:rPr lang="es-CO" sz="3129" dirty="0">
                <a:latin typeface="Helvetica" charset="0"/>
                <a:cs typeface="Helvetica" charset="0"/>
              </a:rPr>
              <a:t>euclidiana según sea el No del </a:t>
            </a:r>
            <a:r>
              <a:rPr lang="es-CO" sz="3129" dirty="0" smtClean="0">
                <a:latin typeface="Helvetica" charset="0"/>
                <a:cs typeface="Helvetica" charset="0"/>
              </a:rPr>
              <a:t>CCM respecto a </a:t>
            </a:r>
            <a:r>
              <a:rPr lang="es-CO" sz="3129" dirty="0">
                <a:latin typeface="Helvetica" charset="0"/>
                <a:cs typeface="Helvetica" charset="0"/>
              </a:rPr>
              <a:t>GCAB, </a:t>
            </a:r>
            <a:r>
              <a:rPr lang="es-CO" sz="3129" dirty="0" smtClean="0">
                <a:latin typeface="Helvetica" charset="0"/>
                <a:cs typeface="Helvetica" charset="0"/>
              </a:rPr>
              <a:t>teniendo la mayor distancia la variable DBv2r2 y la menor distancia la variable DA05g.</a:t>
            </a:r>
            <a:endParaRPr lang="es-CO" sz="3129" dirty="0">
              <a:latin typeface="Helvetica" charset="0"/>
              <a:cs typeface="Helvetica" charset="0"/>
            </a:endParaRPr>
          </a:p>
        </p:txBody>
      </p:sp>
      <p:pic>
        <p:nvPicPr>
          <p:cNvPr id="57" name="Imagen 56" descr="L:\logo\logo uts TRANSPARENCIA.png"/>
          <p:cNvPicPr/>
          <p:nvPr/>
        </p:nvPicPr>
        <p:blipFill>
          <a:blip r:embed="rId8">
            <a:extLst>
              <a:ext uri="{28A0092B-C50C-407E-A947-70E740481C1C}">
                <a14:useLocalDpi xmlns:a14="http://schemas.microsoft.com/office/drawing/2010/main" val="0"/>
              </a:ext>
            </a:extLst>
          </a:blip>
          <a:srcRect/>
          <a:stretch>
            <a:fillRect/>
          </a:stretch>
        </p:blipFill>
        <p:spPr bwMode="auto">
          <a:xfrm>
            <a:off x="894907" y="833247"/>
            <a:ext cx="3745322" cy="2348106"/>
          </a:xfrm>
          <a:prstGeom prst="rect">
            <a:avLst/>
          </a:prstGeom>
          <a:noFill/>
          <a:ln>
            <a:noFill/>
          </a:ln>
        </p:spPr>
      </p:pic>
      <p:graphicFrame>
        <p:nvGraphicFramePr>
          <p:cNvPr id="49" name="Diagrama 48"/>
          <p:cNvGraphicFramePr/>
          <p:nvPr>
            <p:extLst>
              <p:ext uri="{D42A27DB-BD31-4B8C-83A1-F6EECF244321}">
                <p14:modId xmlns:p14="http://schemas.microsoft.com/office/powerpoint/2010/main" val="192685302"/>
              </p:ext>
            </p:extLst>
          </p:nvPr>
        </p:nvGraphicFramePr>
        <p:xfrm>
          <a:off x="894907" y="32054273"/>
          <a:ext cx="9112346" cy="79747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94907" y="25242475"/>
            <a:ext cx="7200000" cy="4050000"/>
          </a:xfrm>
          <a:prstGeom prst="rect">
            <a:avLst/>
          </a:prstGeom>
        </p:spPr>
      </p:pic>
      <p:sp>
        <p:nvSpPr>
          <p:cNvPr id="56" name="Text Box 5"/>
          <p:cNvSpPr txBox="1">
            <a:spLocks noChangeArrowheads="1"/>
          </p:cNvSpPr>
          <p:nvPr/>
        </p:nvSpPr>
        <p:spPr bwMode="auto">
          <a:xfrm>
            <a:off x="853992" y="29291291"/>
            <a:ext cx="9156317" cy="67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7388" tIns="93694" rIns="187388" bIns="93694">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spcBef>
                <a:spcPct val="50000"/>
              </a:spcBef>
            </a:pPr>
            <a:r>
              <a:rPr lang="es-CO" sz="3129" b="1" dirty="0" smtClean="0">
                <a:solidFill>
                  <a:srgbClr val="0D0C0C"/>
                </a:solidFill>
                <a:latin typeface="Helvetica" charset="0"/>
                <a:cs typeface="Helvetica" charset="0"/>
              </a:rPr>
              <a:t>Figura 1. Banco de Vibraciones.</a:t>
            </a:r>
            <a:endParaRPr lang="es-CO" sz="3129" b="1" dirty="0">
              <a:solidFill>
                <a:srgbClr val="0D0C0C"/>
              </a:solidFill>
              <a:latin typeface="Helvetica" charset="0"/>
              <a:cs typeface="Helvetica" charset="0"/>
            </a:endParaRPr>
          </a:p>
        </p:txBody>
      </p:sp>
      <p:graphicFrame>
        <p:nvGraphicFramePr>
          <p:cNvPr id="58" name="Gráfico 57"/>
          <p:cNvGraphicFramePr>
            <a:graphicFrameLocks/>
          </p:cNvGraphicFramePr>
          <p:nvPr>
            <p:extLst>
              <p:ext uri="{D42A27DB-BD31-4B8C-83A1-F6EECF244321}">
                <p14:modId xmlns:p14="http://schemas.microsoft.com/office/powerpoint/2010/main" val="2415188260"/>
              </p:ext>
            </p:extLst>
          </p:nvPr>
        </p:nvGraphicFramePr>
        <p:xfrm>
          <a:off x="21978506" y="15398554"/>
          <a:ext cx="9701491" cy="5877593"/>
        </p:xfrm>
        <a:graphic>
          <a:graphicData uri="http://schemas.openxmlformats.org/drawingml/2006/chart">
            <c:chart xmlns:c="http://schemas.openxmlformats.org/drawingml/2006/chart" xmlns:r="http://schemas.openxmlformats.org/officeDocument/2006/relationships" r:id="rId15"/>
          </a:graphicData>
        </a:graphic>
      </p:graphicFrame>
      <p:pic>
        <p:nvPicPr>
          <p:cNvPr id="54" name="Imagen 53" descr="LOGO ING"/>
          <p:cNvPicPr/>
          <p:nvPr/>
        </p:nvPicPr>
        <p:blipFill>
          <a:blip r:embed="rId16"/>
          <a:srcRect/>
          <a:stretch>
            <a:fillRect/>
          </a:stretch>
        </p:blipFill>
        <p:spPr bwMode="auto">
          <a:xfrm>
            <a:off x="1180656" y="3424341"/>
            <a:ext cx="1333943" cy="1160929"/>
          </a:xfrm>
          <a:prstGeom prst="rect">
            <a:avLst/>
          </a:prstGeom>
          <a:noFill/>
          <a:ln w="9525">
            <a:noFill/>
            <a:miter lim="800000"/>
            <a:headEnd/>
            <a:tailEnd/>
          </a:ln>
        </p:spPr>
      </p:pic>
      <p:sp>
        <p:nvSpPr>
          <p:cNvPr id="10" name="CuadroTexto 9"/>
          <p:cNvSpPr txBox="1"/>
          <p:nvPr/>
        </p:nvSpPr>
        <p:spPr>
          <a:xfrm>
            <a:off x="1606457" y="3565759"/>
            <a:ext cx="3993936" cy="769441"/>
          </a:xfrm>
          <a:prstGeom prst="rect">
            <a:avLst/>
          </a:prstGeom>
          <a:noFill/>
        </p:spPr>
        <p:txBody>
          <a:bodyPr wrap="square" rtlCol="0">
            <a:spAutoFit/>
          </a:bodyPr>
          <a:lstStyle/>
          <a:p>
            <a:pPr algn="ctr"/>
            <a:r>
              <a:rPr lang="es-CO" sz="2200" dirty="0" smtClean="0">
                <a:latin typeface="Helvetica" panose="020B0604020202020204" pitchFamily="34" charset="0"/>
                <a:cs typeface="Helvetica" panose="020B0604020202020204" pitchFamily="34" charset="0"/>
              </a:rPr>
              <a:t>Ingeniería </a:t>
            </a:r>
          </a:p>
          <a:p>
            <a:pPr algn="ctr"/>
            <a:r>
              <a:rPr lang="es-CO" sz="2200" dirty="0" smtClean="0">
                <a:latin typeface="Helvetica" panose="020B0604020202020204" pitchFamily="34" charset="0"/>
                <a:cs typeface="Helvetica" panose="020B0604020202020204" pitchFamily="34" charset="0"/>
              </a:rPr>
              <a:t>Electromecánica </a:t>
            </a:r>
            <a:endParaRPr lang="es-CO" sz="2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61334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07D3CAAA0841A4BBA12E828F65BF026" ma:contentTypeVersion="8" ma:contentTypeDescription="Crear nuevo documento." ma:contentTypeScope="" ma:versionID="236fcdc882d4f9b9063653f851534844">
  <xsd:schema xmlns:xsd="http://www.w3.org/2001/XMLSchema" xmlns:xs="http://www.w3.org/2001/XMLSchema" xmlns:p="http://schemas.microsoft.com/office/2006/metadata/properties" xmlns:ns2="773b7f24-9339-4348-8409-bfd55c94a743" xmlns:ns3="825eee5a-2ba0-4e5f-976a-2379241c4cee" targetNamespace="http://schemas.microsoft.com/office/2006/metadata/properties" ma:root="true" ma:fieldsID="8870e86ccb1540dd6e99f30b3380d9e9" ns2:_="" ns3:_="">
    <xsd:import namespace="773b7f24-9339-4348-8409-bfd55c94a743"/>
    <xsd:import namespace="825eee5a-2ba0-4e5f-976a-2379241c4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b7f24-9339-4348-8409-bfd55c94a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ee5a-2ba0-4e5f-976a-2379241c4cee"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B5ABF3-ED64-4B64-9CF8-DA7D7EBE388A}"/>
</file>

<file path=customXml/itemProps2.xml><?xml version="1.0" encoding="utf-8"?>
<ds:datastoreItem xmlns:ds="http://schemas.openxmlformats.org/officeDocument/2006/customXml" ds:itemID="{74275607-C7F0-4EC2-A652-E073DB014A30}"/>
</file>

<file path=customXml/itemProps3.xml><?xml version="1.0" encoding="utf-8"?>
<ds:datastoreItem xmlns:ds="http://schemas.openxmlformats.org/officeDocument/2006/customXml" ds:itemID="{2DD33626-E793-492D-97D2-DE684F69D386}"/>
</file>

<file path=docProps/app.xml><?xml version="1.0" encoding="utf-8"?>
<Properties xmlns="http://schemas.openxmlformats.org/officeDocument/2006/extended-properties" xmlns:vt="http://schemas.openxmlformats.org/officeDocument/2006/docPropsVTypes">
  <TotalTime>2129</TotalTime>
  <Words>826</Words>
  <Application>Microsoft Office PowerPoint</Application>
  <PresentationFormat>Personalizado</PresentationFormat>
  <Paragraphs>77</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ＭＳ Ｐゴシック</vt:lpstr>
      <vt:lpstr>Arial</vt:lpstr>
      <vt:lpstr>Calibri</vt:lpstr>
      <vt:lpstr>Helvetica</vt:lpstr>
      <vt:lpstr>Office Theme</vt:lpstr>
      <vt:lpstr>Presentación de PowerPoint</vt:lpstr>
    </vt:vector>
  </TitlesOfParts>
  <Company>SPIE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Escher</dc:creator>
  <cp:lastModifiedBy>usuario</cp:lastModifiedBy>
  <cp:revision>102</cp:revision>
  <dcterms:created xsi:type="dcterms:W3CDTF">2016-03-21T16:40:14Z</dcterms:created>
  <dcterms:modified xsi:type="dcterms:W3CDTF">2017-10-20T15:50:18Z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0x010100807D3CAAA0841A4BBA12E828F65BF026</vt:lpwstr>
  </property>
</Properties>
</file>