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1" r:id="rId2"/>
    <p:sldId id="393" r:id="rId3"/>
    <p:sldId id="392" r:id="rId4"/>
    <p:sldId id="394" r:id="rId5"/>
    <p:sldId id="396" r:id="rId6"/>
    <p:sldId id="395" r:id="rId7"/>
  </p:sldIdLst>
  <p:sldSz cx="9144000" cy="6858000" type="screen4x3"/>
  <p:notesSz cx="6888163" cy="100203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8C6"/>
    <a:srgbClr val="8AE90B"/>
    <a:srgbClr val="3AEA0A"/>
    <a:srgbClr val="E311C5"/>
    <a:srgbClr val="FF3300"/>
    <a:srgbClr val="33DE16"/>
    <a:srgbClr val="F5FFF5"/>
    <a:srgbClr val="FEC2F3"/>
    <a:srgbClr val="FF7F61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69" d="100"/>
          <a:sy n="69" d="100"/>
        </p:scale>
        <p:origin x="1440" y="72"/>
      </p:cViewPr>
      <p:guideLst>
        <p:guide orient="horz" pos="2455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9F84E11-DB7F-43D3-8AE6-0EB8401C773D}" type="datetimeFigureOut">
              <a:rPr lang="es-CO" smtClean="0"/>
              <a:t>27/06/2018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946E9DA-03D9-400F-BB01-D3AC01621A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19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B782754-8FEF-42BD-900B-E5CFC0C1653F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s-CO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172EDFD-7DE9-45B5-98EA-D5B372829A05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EDFD-7DE9-45B5-98EA-D5B372829A05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74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3816-D026-4DC9-A690-B515E9FD6D85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B5B68-395C-4FBB-9292-4664FCB6BA71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F5F3-8CC2-4D64-806A-DAE4E4E880B2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7E48D-6FF5-444A-93EF-C5CDD22DC996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2F86-0B30-4446-97DE-737029893B31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B146-254F-4AA7-BC21-3782921323AE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8B3B-E05D-4BCA-AB21-DB1D3871917D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A90A9-BF76-458A-BC84-8D37BCE09905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04A6-F818-4FF3-B276-588F27A9D603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EFE4E-C900-44F0-B931-974833D9D5D6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306B-0539-4366-87AE-E911970FD1FF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3F9C-FAFD-47A8-BBAE-244BEF782199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C5F0-AC53-4D78-B2BB-0FAD06798000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EE44-9C7F-4069-90E3-272E5E005FC0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AA46-4B1F-464C-A62D-103073684172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715D4-C91B-41CF-897A-42107D5B4BB3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1E06-1563-490B-A37B-DC0224903E6B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9D7F6-63BB-40ED-A330-1580BF386799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E854-0500-4753-A9E3-6CE97764C27B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DB7C0-5F7E-4C52-B534-72FD8D635640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1C8A-0ABD-4790-A25A-634C1BF55336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2AE74-ED25-4C24-9E57-774FC742628A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EEE4B-BBA8-47D4-9813-708593D4CFFC}" type="datetimeFigureOut">
              <a:rPr lang="es-CO"/>
              <a:pPr>
                <a:defRPr/>
              </a:pPr>
              <a:t>27/06/2018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D0D8565-5928-44C7-A926-E4F7EB794B41}" type="slidenum">
              <a:rPr lang="es-CO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72309" y="571500"/>
            <a:ext cx="72966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/>
              <a:t>INFORME PARTICIPACION PONENCIA AL </a:t>
            </a:r>
          </a:p>
          <a:p>
            <a:pPr algn="ctr"/>
            <a:r>
              <a:rPr lang="es-CO" sz="1600" b="1" dirty="0" smtClean="0"/>
              <a:t>CONGRESO </a:t>
            </a:r>
            <a:r>
              <a:rPr lang="es-CO" sz="1600" b="1" dirty="0"/>
              <a:t>DE INNOVACION AGORINDUSTRIAL PARA EL CRECIMIENTO SOCIOECONOMICO DE LATINOAMERICA Y EL CARIBE 2018-CIACEL</a:t>
            </a:r>
            <a:r>
              <a:rPr lang="es-CO" sz="1600" dirty="0"/>
              <a:t> </a:t>
            </a:r>
            <a:endParaRPr lang="es-CO" sz="1600" dirty="0" smtClean="0"/>
          </a:p>
          <a:p>
            <a:pPr algn="ctr"/>
            <a:r>
              <a:rPr lang="es-CO" sz="1600" b="1" dirty="0" smtClean="0"/>
              <a:t>Neiva, del 23 al 25 de mayo de 2018.</a:t>
            </a:r>
            <a:endParaRPr lang="es-ES_tradnl" b="1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957419" y="5202261"/>
            <a:ext cx="759416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1600" b="1" dirty="0" smtClean="0"/>
              <a:t>UNIDADES TECNOLÓGICAS DE SANTANDER</a:t>
            </a:r>
          </a:p>
          <a:p>
            <a:pPr algn="ctr"/>
            <a:r>
              <a:rPr lang="es-ES_tradnl" sz="1600" b="1" dirty="0" smtClean="0"/>
              <a:t>DIRECCION DE INVESTIGACION Y EXTENSION “DIE”</a:t>
            </a:r>
          </a:p>
          <a:p>
            <a:pPr algn="ctr"/>
            <a:r>
              <a:rPr lang="es-ES_tradnl" sz="1600" b="1" dirty="0" smtClean="0"/>
              <a:t>FACULTAD DE CIENCIAS SOCIOECONOMICAS Y EMPRESARIALES</a:t>
            </a:r>
            <a:endParaRPr lang="es-ES_tradnl" sz="1600" b="1" dirty="0"/>
          </a:p>
          <a:p>
            <a:pPr algn="ctr"/>
            <a:r>
              <a:rPr lang="es-ES_tradnl" sz="1600" b="1" dirty="0" smtClean="0"/>
              <a:t>PROGRAMA: ADMINISTRACIO DE EMPRESAS</a:t>
            </a:r>
          </a:p>
          <a:p>
            <a:pPr algn="ctr"/>
            <a:r>
              <a:rPr lang="es-ES_tradnl" sz="1600" b="1" dirty="0" smtClean="0"/>
              <a:t>Bucaramanga, Mayo 31 de 2018</a:t>
            </a:r>
            <a:endParaRPr lang="es-ES_tradnl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230358" y="1908139"/>
            <a:ext cx="38726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b="1" dirty="0" smtClean="0"/>
          </a:p>
          <a:p>
            <a:pPr algn="ctr"/>
            <a:r>
              <a:rPr lang="es-CO" sz="1600" b="1" dirty="0" smtClean="0"/>
              <a:t>ALEJANDRO BIANCHA HERNANDEZ.</a:t>
            </a:r>
          </a:p>
          <a:p>
            <a:pPr algn="ctr"/>
            <a:r>
              <a:rPr lang="es-CO" sz="1600" b="1" dirty="0" smtClean="0"/>
              <a:t>Docente investigador </a:t>
            </a:r>
          </a:p>
          <a:p>
            <a:pPr algn="ctr"/>
            <a:endParaRPr lang="es-CO" sz="1600" b="1" dirty="0"/>
          </a:p>
          <a:p>
            <a:pPr algn="ctr"/>
            <a:r>
              <a:rPr lang="es-CO" sz="1600" b="1" dirty="0" smtClean="0"/>
              <a:t>Dirigido a: </a:t>
            </a:r>
          </a:p>
          <a:p>
            <a:pPr algn="ctr"/>
            <a:r>
              <a:rPr lang="es-CO" sz="1600" b="1" dirty="0" smtClean="0"/>
              <a:t>Dr. Javier </a:t>
            </a:r>
            <a:r>
              <a:rPr lang="es-CO" sz="1600" b="1" dirty="0"/>
              <a:t>M</a:t>
            </a:r>
            <a:r>
              <a:rPr lang="es-CO" sz="1600" b="1" dirty="0" smtClean="0"/>
              <a:t>endoza Paredes</a:t>
            </a:r>
          </a:p>
          <a:p>
            <a:pPr algn="ctr"/>
            <a:r>
              <a:rPr lang="es-CO" sz="1600" b="1" dirty="0" smtClean="0"/>
              <a:t>Dirección de investigaciones y extensión.</a:t>
            </a:r>
          </a:p>
          <a:p>
            <a:pPr algn="ctr"/>
            <a:endParaRPr lang="es-CO" sz="1600" b="1" dirty="0" smtClean="0"/>
          </a:p>
          <a:p>
            <a:pPr algn="ctr"/>
            <a:r>
              <a:rPr lang="es-CO" sz="1600" b="1" dirty="0" smtClean="0"/>
              <a:t>Dr. Jaime Alberto Pinzón de Moya </a:t>
            </a:r>
          </a:p>
          <a:p>
            <a:pPr algn="ctr"/>
            <a:r>
              <a:rPr lang="es-CO" sz="1600" b="1" dirty="0" smtClean="0"/>
              <a:t>Vicerrector Administrativo y -financiero</a:t>
            </a:r>
            <a:endParaRPr lang="es-CO" sz="1600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85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b="1" dirty="0" smtClean="0"/>
              <a:t>Portada de la presentación de la ponencia</a:t>
            </a:r>
            <a:endParaRPr lang="es-CO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21614" r="7541" b="8333"/>
          <a:stretch/>
        </p:blipFill>
        <p:spPr>
          <a:xfrm>
            <a:off x="361950" y="1733550"/>
            <a:ext cx="8439150" cy="46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6574"/>
          </a:xfrm>
        </p:spPr>
        <p:txBody>
          <a:bodyPr/>
          <a:lstStyle/>
          <a:p>
            <a:pPr algn="ctr"/>
            <a:r>
              <a:rPr lang="es-CO" sz="2800" b="1" dirty="0" smtClean="0"/>
              <a:t>Imágenes del evento</a:t>
            </a:r>
            <a:endParaRPr lang="es-CO" sz="2800" b="1" dirty="0"/>
          </a:p>
        </p:txBody>
      </p:sp>
      <p:pic>
        <p:nvPicPr>
          <p:cNvPr id="3" name="Imagen 2" descr="C:\Users\User\Desktop\FOTOS CONGRESO HUILA\IMG_1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60" y="1266722"/>
            <a:ext cx="2691840" cy="1707628"/>
          </a:xfrm>
          <a:prstGeom prst="rect">
            <a:avLst/>
          </a:prstGeom>
          <a:ln w="228600" cap="sq" cmpd="thickThin">
            <a:solidFill>
              <a:srgbClr val="8AE9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 descr="C:\Users\User\Desktop\FOTOS CONGRESO HUILA\índi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60" y="3595071"/>
            <a:ext cx="2749550" cy="1818640"/>
          </a:xfrm>
          <a:prstGeom prst="rect">
            <a:avLst/>
          </a:prstGeom>
          <a:ln w="228600" cap="sq" cmpd="thickThin">
            <a:solidFill>
              <a:srgbClr val="8AE9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 descr="C:\Users\User\Desktop\FOTOS CONGRESO HUILA\IMG_16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70" y="3575722"/>
            <a:ext cx="2634130" cy="1837989"/>
          </a:xfrm>
          <a:prstGeom prst="rect">
            <a:avLst/>
          </a:prstGeom>
          <a:ln w="228600" cap="sq" cmpd="thickThin">
            <a:solidFill>
              <a:srgbClr val="8AE9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C:\Users\User\Desktop\FOTOS CONGRESO HUILA\IMG_16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0" y="1266722"/>
            <a:ext cx="2634130" cy="1707628"/>
          </a:xfrm>
          <a:prstGeom prst="rect">
            <a:avLst/>
          </a:prstGeom>
          <a:ln w="228600" cap="sq" cmpd="thickThin">
            <a:solidFill>
              <a:srgbClr val="8AE9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3759200" y="990610"/>
            <a:ext cx="1727200" cy="2246769"/>
          </a:xfrm>
          <a:prstGeom prst="rect">
            <a:avLst/>
          </a:prstGeom>
          <a:solidFill>
            <a:srgbClr val="D4E8C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/>
              <a:t>Presentación de la ponencia a cargo del profesor Alejandro Bianchá Hernández el día 24 de mayo de 2018. en el Centro de Convenciones José Eustasio Rivera en la ciudad de Neiva.</a:t>
            </a:r>
            <a:endParaRPr lang="es-CO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090085" y="5753473"/>
            <a:ext cx="3187700" cy="738664"/>
          </a:xfrm>
          <a:prstGeom prst="rect">
            <a:avLst/>
          </a:prstGeom>
          <a:solidFill>
            <a:srgbClr val="D4E8C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/>
              <a:t>Con Rector de CORHUILA Dr. Fabio Losada Pérez y la Vicerrectora Académica Ana Lucia </a:t>
            </a:r>
            <a:r>
              <a:rPr lang="es-CO" sz="1400" dirty="0" err="1" smtClean="0"/>
              <a:t>Paqué</a:t>
            </a:r>
            <a:r>
              <a:rPr lang="es-CO" sz="1400" dirty="0" smtClean="0"/>
              <a:t> Salazar.</a:t>
            </a:r>
            <a:endParaRPr lang="es-CO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280085" y="5753473"/>
            <a:ext cx="2860115" cy="307777"/>
          </a:xfrm>
          <a:prstGeom prst="rect">
            <a:avLst/>
          </a:prstGeom>
          <a:solidFill>
            <a:srgbClr val="D4E8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Participantes al Congreso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0582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Logros de la actividad.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sz="2400" dirty="0" smtClean="0"/>
              <a:t>Como experiencia significativa del evento a título personal deja una satisfacción de representar muy bien a las Unidades Tecnológicas de Santander y con la posibilidad de firmar un convenio interadministrativo entre CORHUILA y las UTS. La voluntad así lo hizo saber la directora de Proyección social Diana Margarita Navarro. </a:t>
            </a:r>
          </a:p>
          <a:p>
            <a:pPr marL="0" indent="0" algn="just">
              <a:buNone/>
            </a:pPr>
            <a:r>
              <a:rPr lang="es-CO" sz="2400" dirty="0" smtClean="0"/>
              <a:t>Por la importancia de la investigación plantean la posibilidad réplica en el departamento del Huila. Estaremos renovando contactos con los directivos de la institución para iniciar conversaciones y procurar dicho convenio de investigaciones.</a:t>
            </a:r>
          </a:p>
          <a:p>
            <a:pPr marL="0" indent="0" algn="just">
              <a:buNone/>
            </a:pPr>
            <a:endParaRPr lang="es-CO" sz="2400" dirty="0"/>
          </a:p>
          <a:p>
            <a:pPr marL="0" indent="0" algn="r">
              <a:buNone/>
            </a:pPr>
            <a:r>
              <a:rPr lang="es-CO" sz="2400" dirty="0" smtClean="0"/>
              <a:t>Muchas gracias!!!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6242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Certificación del evento</a:t>
            </a:r>
            <a:endParaRPr lang="es-CO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dirty="0" smtClean="0"/>
              <a:t>Anexo soportes gastos de viaje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47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7D3CAAA0841A4BBA12E828F65BF026" ma:contentTypeVersion="8" ma:contentTypeDescription="Crear nuevo documento." ma:contentTypeScope="" ma:versionID="236fcdc882d4f9b9063653f851534844">
  <xsd:schema xmlns:xsd="http://www.w3.org/2001/XMLSchema" xmlns:xs="http://www.w3.org/2001/XMLSchema" xmlns:p="http://schemas.microsoft.com/office/2006/metadata/properties" xmlns:ns2="773b7f24-9339-4348-8409-bfd55c94a743" xmlns:ns3="825eee5a-2ba0-4e5f-976a-2379241c4cee" targetNamespace="http://schemas.microsoft.com/office/2006/metadata/properties" ma:root="true" ma:fieldsID="8870e86ccb1540dd6e99f30b3380d9e9" ns2:_="" ns3:_="">
    <xsd:import namespace="773b7f24-9339-4348-8409-bfd55c94a743"/>
    <xsd:import namespace="825eee5a-2ba0-4e5f-976a-2379241c4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b7f24-9339-4348-8409-bfd55c94a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eee5a-2ba0-4e5f-976a-2379241c4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FA331-D2F0-47BF-8DB2-D03E347BEB5A}"/>
</file>

<file path=customXml/itemProps2.xml><?xml version="1.0" encoding="utf-8"?>
<ds:datastoreItem xmlns:ds="http://schemas.openxmlformats.org/officeDocument/2006/customXml" ds:itemID="{F0525EE6-2E27-448B-BF36-0E6379968197}"/>
</file>

<file path=customXml/itemProps3.xml><?xml version="1.0" encoding="utf-8"?>
<ds:datastoreItem xmlns:ds="http://schemas.openxmlformats.org/officeDocument/2006/customXml" ds:itemID="{1F70EA3A-84E9-4322-9325-012562A51B19}"/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257</Words>
  <Application>Microsoft Office PowerPoint</Application>
  <PresentationFormat>Presentación en pantalla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Portada de la presentación de la ponencia</vt:lpstr>
      <vt:lpstr>Imágenes del evento</vt:lpstr>
      <vt:lpstr>Logros de la actividad.</vt:lpstr>
      <vt:lpstr>Certificación del evento</vt:lpstr>
      <vt:lpstr>Anexo soportes gastos de viaje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PLAC01</dc:creator>
  <cp:lastModifiedBy>UTS</cp:lastModifiedBy>
  <cp:revision>336</cp:revision>
  <cp:lastPrinted>2018-06-05T05:20:48Z</cp:lastPrinted>
  <dcterms:created xsi:type="dcterms:W3CDTF">2015-06-19T19:22:14Z</dcterms:created>
  <dcterms:modified xsi:type="dcterms:W3CDTF">2018-06-27T17:39:24Z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0x010100807D3CAAA0841A4BBA12E828F65BF026</vt:lpwstr>
  </property>
</Properties>
</file>